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48" r:id="rId5"/>
  </p:sldMasterIdLst>
  <p:notesMasterIdLst>
    <p:notesMasterId r:id="rId16"/>
  </p:notesMasterIdLst>
  <p:sldIdLst>
    <p:sldId id="306" r:id="rId6"/>
    <p:sldId id="314" r:id="rId7"/>
    <p:sldId id="308" r:id="rId8"/>
    <p:sldId id="315" r:id="rId9"/>
    <p:sldId id="316" r:id="rId10"/>
    <p:sldId id="309" r:id="rId11"/>
    <p:sldId id="310" r:id="rId12"/>
    <p:sldId id="311" r:id="rId13"/>
    <p:sldId id="312" r:id="rId14"/>
    <p:sldId id="313" r:id="rId15"/>
  </p:sldIdLst>
  <p:sldSz cx="30275213" cy="21383625"/>
  <p:notesSz cx="6858000" cy="9144000"/>
  <p:defaultTextStyle>
    <a:defPPr>
      <a:defRPr lang="en-US"/>
    </a:defPPr>
    <a:lvl1pPr marL="0" algn="l" defTabSz="1284969" rtl="0" eaLnBrk="1" latinLnBrk="0" hangingPunct="1">
      <a:defRPr sz="2530" kern="1200">
        <a:solidFill>
          <a:schemeClr val="tx1"/>
        </a:solidFill>
        <a:latin typeface="+mn-lt"/>
        <a:ea typeface="+mn-ea"/>
        <a:cs typeface="+mn-cs"/>
      </a:defRPr>
    </a:lvl1pPr>
    <a:lvl2pPr marL="642485" algn="l" defTabSz="1284969" rtl="0" eaLnBrk="1" latinLnBrk="0" hangingPunct="1">
      <a:defRPr sz="2530" kern="1200">
        <a:solidFill>
          <a:schemeClr val="tx1"/>
        </a:solidFill>
        <a:latin typeface="+mn-lt"/>
        <a:ea typeface="+mn-ea"/>
        <a:cs typeface="+mn-cs"/>
      </a:defRPr>
    </a:lvl2pPr>
    <a:lvl3pPr marL="1284969" algn="l" defTabSz="1284969" rtl="0" eaLnBrk="1" latinLnBrk="0" hangingPunct="1">
      <a:defRPr sz="2530" kern="1200">
        <a:solidFill>
          <a:schemeClr val="tx1"/>
        </a:solidFill>
        <a:latin typeface="+mn-lt"/>
        <a:ea typeface="+mn-ea"/>
        <a:cs typeface="+mn-cs"/>
      </a:defRPr>
    </a:lvl3pPr>
    <a:lvl4pPr marL="1927454" algn="l" defTabSz="1284969" rtl="0" eaLnBrk="1" latinLnBrk="0" hangingPunct="1">
      <a:defRPr sz="2530" kern="1200">
        <a:solidFill>
          <a:schemeClr val="tx1"/>
        </a:solidFill>
        <a:latin typeface="+mn-lt"/>
        <a:ea typeface="+mn-ea"/>
        <a:cs typeface="+mn-cs"/>
      </a:defRPr>
    </a:lvl4pPr>
    <a:lvl5pPr marL="2569939" algn="l" defTabSz="1284969" rtl="0" eaLnBrk="1" latinLnBrk="0" hangingPunct="1">
      <a:defRPr sz="2530" kern="1200">
        <a:solidFill>
          <a:schemeClr val="tx1"/>
        </a:solidFill>
        <a:latin typeface="+mn-lt"/>
        <a:ea typeface="+mn-ea"/>
        <a:cs typeface="+mn-cs"/>
      </a:defRPr>
    </a:lvl5pPr>
    <a:lvl6pPr marL="3212424" algn="l" defTabSz="1284969" rtl="0" eaLnBrk="1" latinLnBrk="0" hangingPunct="1">
      <a:defRPr sz="2530" kern="1200">
        <a:solidFill>
          <a:schemeClr val="tx1"/>
        </a:solidFill>
        <a:latin typeface="+mn-lt"/>
        <a:ea typeface="+mn-ea"/>
        <a:cs typeface="+mn-cs"/>
      </a:defRPr>
    </a:lvl6pPr>
    <a:lvl7pPr marL="3854908" algn="l" defTabSz="1284969" rtl="0" eaLnBrk="1" latinLnBrk="0" hangingPunct="1">
      <a:defRPr sz="2530" kern="1200">
        <a:solidFill>
          <a:schemeClr val="tx1"/>
        </a:solidFill>
        <a:latin typeface="+mn-lt"/>
        <a:ea typeface="+mn-ea"/>
        <a:cs typeface="+mn-cs"/>
      </a:defRPr>
    </a:lvl7pPr>
    <a:lvl8pPr marL="4497393" algn="l" defTabSz="1284969" rtl="0" eaLnBrk="1" latinLnBrk="0" hangingPunct="1">
      <a:defRPr sz="2530" kern="1200">
        <a:solidFill>
          <a:schemeClr val="tx1"/>
        </a:solidFill>
        <a:latin typeface="+mn-lt"/>
        <a:ea typeface="+mn-ea"/>
        <a:cs typeface="+mn-cs"/>
      </a:defRPr>
    </a:lvl8pPr>
    <a:lvl9pPr marL="5139878" algn="l" defTabSz="1284969" rtl="0" eaLnBrk="1" latinLnBrk="0" hangingPunct="1">
      <a:defRPr sz="253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953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5941"/>
    <a:srgbClr val="8B1233"/>
    <a:srgbClr val="3BA0D3"/>
    <a:srgbClr val="0280BF"/>
    <a:srgbClr val="F0F0F0"/>
    <a:srgbClr val="6A6A6B"/>
    <a:srgbClr val="202024"/>
    <a:srgbClr val="F4C900"/>
    <a:srgbClr val="608738"/>
    <a:srgbClr val="044D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4266" autoAdjust="0"/>
  </p:normalViewPr>
  <p:slideViewPr>
    <p:cSldViewPr snapToGrid="0">
      <p:cViewPr>
        <p:scale>
          <a:sx n="25" d="100"/>
          <a:sy n="25" d="100"/>
        </p:scale>
        <p:origin x="2364" y="132"/>
      </p:cViewPr>
      <p:guideLst>
        <p:guide orient="horz" pos="6735"/>
        <p:guide pos="95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10.svg>
</file>

<file path=ppt/media/image11.png>
</file>

<file path=ppt/media/image12.png>
</file>

<file path=ppt/media/image13.png>
</file>

<file path=ppt/media/image14.jpg>
</file>

<file path=ppt/media/image15.jpg>
</file>

<file path=ppt/media/image16.jpg>
</file>

<file path=ppt/media/image17.jp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669483-909D-4B7B-BA78-A77517E04336}" type="datetimeFigureOut">
              <a:rPr lang="en-GB" smtClean="0"/>
              <a:t>19/03/2023</a:t>
            </a:fld>
            <a:endParaRPr lang="en-GB"/>
          </a:p>
        </p:txBody>
      </p:sp>
      <p:sp>
        <p:nvSpPr>
          <p:cNvPr id="4" name="Slide Image Placeholder 3"/>
          <p:cNvSpPr>
            <a:spLocks noGrp="1" noRot="1" noChangeAspect="1"/>
          </p:cNvSpPr>
          <p:nvPr>
            <p:ph type="sldImg" idx="2"/>
          </p:nvPr>
        </p:nvSpPr>
        <p:spPr>
          <a:xfrm>
            <a:off x="1244600" y="1143000"/>
            <a:ext cx="4368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61F80B-103F-4F13-B5F3-DFCAEA151224}" type="slidenum">
              <a:rPr lang="en-GB" smtClean="0"/>
              <a:t>‹#›</a:t>
            </a:fld>
            <a:endParaRPr lang="en-GB"/>
          </a:p>
        </p:txBody>
      </p:sp>
    </p:spTree>
    <p:extLst>
      <p:ext uri="{BB962C8B-B14F-4D97-AF65-F5344CB8AC3E}">
        <p14:creationId xmlns:p14="http://schemas.microsoft.com/office/powerpoint/2010/main" val="2212611279"/>
      </p:ext>
    </p:extLst>
  </p:cSld>
  <p:clrMap bg1="lt1" tx1="dk1" bg2="lt2" tx2="dk2" accent1="accent1" accent2="accent2" accent3="accent3" accent4="accent4" accent5="accent5" accent6="accent6" hlink="hlink" folHlink="folHlink"/>
  <p:notesStyle>
    <a:lvl1pPr marL="0" algn="l" defTabSz="1284969" rtl="0" eaLnBrk="1" latinLnBrk="0" hangingPunct="1">
      <a:defRPr sz="1686" kern="1200">
        <a:solidFill>
          <a:schemeClr val="tx1"/>
        </a:solidFill>
        <a:latin typeface="+mn-lt"/>
        <a:ea typeface="+mn-ea"/>
        <a:cs typeface="+mn-cs"/>
      </a:defRPr>
    </a:lvl1pPr>
    <a:lvl2pPr marL="642485" algn="l" defTabSz="1284969" rtl="0" eaLnBrk="1" latinLnBrk="0" hangingPunct="1">
      <a:defRPr sz="1686" kern="1200">
        <a:solidFill>
          <a:schemeClr val="tx1"/>
        </a:solidFill>
        <a:latin typeface="+mn-lt"/>
        <a:ea typeface="+mn-ea"/>
        <a:cs typeface="+mn-cs"/>
      </a:defRPr>
    </a:lvl2pPr>
    <a:lvl3pPr marL="1284969" algn="l" defTabSz="1284969" rtl="0" eaLnBrk="1" latinLnBrk="0" hangingPunct="1">
      <a:defRPr sz="1686" kern="1200">
        <a:solidFill>
          <a:schemeClr val="tx1"/>
        </a:solidFill>
        <a:latin typeface="+mn-lt"/>
        <a:ea typeface="+mn-ea"/>
        <a:cs typeface="+mn-cs"/>
      </a:defRPr>
    </a:lvl3pPr>
    <a:lvl4pPr marL="1927454" algn="l" defTabSz="1284969" rtl="0" eaLnBrk="1" latinLnBrk="0" hangingPunct="1">
      <a:defRPr sz="1686" kern="1200">
        <a:solidFill>
          <a:schemeClr val="tx1"/>
        </a:solidFill>
        <a:latin typeface="+mn-lt"/>
        <a:ea typeface="+mn-ea"/>
        <a:cs typeface="+mn-cs"/>
      </a:defRPr>
    </a:lvl4pPr>
    <a:lvl5pPr marL="2569939" algn="l" defTabSz="1284969" rtl="0" eaLnBrk="1" latinLnBrk="0" hangingPunct="1">
      <a:defRPr sz="1686" kern="1200">
        <a:solidFill>
          <a:schemeClr val="tx1"/>
        </a:solidFill>
        <a:latin typeface="+mn-lt"/>
        <a:ea typeface="+mn-ea"/>
        <a:cs typeface="+mn-cs"/>
      </a:defRPr>
    </a:lvl5pPr>
    <a:lvl6pPr marL="3212424" algn="l" defTabSz="1284969" rtl="0" eaLnBrk="1" latinLnBrk="0" hangingPunct="1">
      <a:defRPr sz="1686" kern="1200">
        <a:solidFill>
          <a:schemeClr val="tx1"/>
        </a:solidFill>
        <a:latin typeface="+mn-lt"/>
        <a:ea typeface="+mn-ea"/>
        <a:cs typeface="+mn-cs"/>
      </a:defRPr>
    </a:lvl6pPr>
    <a:lvl7pPr marL="3854908" algn="l" defTabSz="1284969" rtl="0" eaLnBrk="1" latinLnBrk="0" hangingPunct="1">
      <a:defRPr sz="1686" kern="1200">
        <a:solidFill>
          <a:schemeClr val="tx1"/>
        </a:solidFill>
        <a:latin typeface="+mn-lt"/>
        <a:ea typeface="+mn-ea"/>
        <a:cs typeface="+mn-cs"/>
      </a:defRPr>
    </a:lvl7pPr>
    <a:lvl8pPr marL="4497393" algn="l" defTabSz="1284969" rtl="0" eaLnBrk="1" latinLnBrk="0" hangingPunct="1">
      <a:defRPr sz="1686" kern="1200">
        <a:solidFill>
          <a:schemeClr val="tx1"/>
        </a:solidFill>
        <a:latin typeface="+mn-lt"/>
        <a:ea typeface="+mn-ea"/>
        <a:cs typeface="+mn-cs"/>
      </a:defRPr>
    </a:lvl8pPr>
    <a:lvl9pPr marL="5139878" algn="l" defTabSz="1284969" rtl="0" eaLnBrk="1" latinLnBrk="0" hangingPunct="1">
      <a:defRPr sz="168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44600" y="1143000"/>
            <a:ext cx="4368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972003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44600" y="1143000"/>
            <a:ext cx="4368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2</a:t>
            </a:fld>
            <a:endParaRPr lang="en-US"/>
          </a:p>
        </p:txBody>
      </p:sp>
    </p:spTree>
    <p:extLst>
      <p:ext uri="{BB962C8B-B14F-4D97-AF65-F5344CB8AC3E}">
        <p14:creationId xmlns:p14="http://schemas.microsoft.com/office/powerpoint/2010/main" val="972003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13998-42C8-1E55-AB12-2C4B62AB7659}"/>
              </a:ext>
            </a:extLst>
          </p:cNvPr>
          <p:cNvSpPr>
            <a:spLocks noGrp="1"/>
          </p:cNvSpPr>
          <p:nvPr>
            <p:ph type="ctrTitle"/>
          </p:nvPr>
        </p:nvSpPr>
        <p:spPr>
          <a:xfrm>
            <a:off x="3784403" y="3499592"/>
            <a:ext cx="22706410" cy="7444670"/>
          </a:xfrm>
        </p:spPr>
        <p:txBody>
          <a:bodyPr anchor="b"/>
          <a:lstStyle>
            <a:lvl1pPr algn="ctr">
              <a:defRPr sz="4004"/>
            </a:lvl1pPr>
          </a:lstStyle>
          <a:p>
            <a:r>
              <a:rPr lang="en-US"/>
              <a:t>Click to edit Master title style</a:t>
            </a:r>
            <a:endParaRPr lang="en-GB"/>
          </a:p>
        </p:txBody>
      </p:sp>
      <p:sp>
        <p:nvSpPr>
          <p:cNvPr id="3" name="Subtitle 2">
            <a:extLst>
              <a:ext uri="{FF2B5EF4-FFF2-40B4-BE49-F238E27FC236}">
                <a16:creationId xmlns:a16="http://schemas.microsoft.com/office/drawing/2014/main" id="{CA0528C3-FDF2-1D77-5312-AB0F0DBA2764}"/>
              </a:ext>
            </a:extLst>
          </p:cNvPr>
          <p:cNvSpPr>
            <a:spLocks noGrp="1"/>
          </p:cNvSpPr>
          <p:nvPr>
            <p:ph type="subTitle" idx="1"/>
          </p:nvPr>
        </p:nvSpPr>
        <p:spPr>
          <a:xfrm>
            <a:off x="3784403" y="11231354"/>
            <a:ext cx="22706410" cy="5162758"/>
          </a:xfrm>
        </p:spPr>
        <p:txBody>
          <a:bodyPr/>
          <a:lstStyle>
            <a:lvl1pPr marL="0" indent="0" algn="ctr">
              <a:buNone/>
              <a:defRPr sz="1602"/>
            </a:lvl1pPr>
            <a:lvl2pPr marL="305127" indent="0" algn="ctr">
              <a:buNone/>
              <a:defRPr sz="1335"/>
            </a:lvl2pPr>
            <a:lvl3pPr marL="610255" indent="0" algn="ctr">
              <a:buNone/>
              <a:defRPr sz="1201"/>
            </a:lvl3pPr>
            <a:lvl4pPr marL="915382" indent="0" algn="ctr">
              <a:buNone/>
              <a:defRPr sz="1068"/>
            </a:lvl4pPr>
            <a:lvl5pPr marL="1220510" indent="0" algn="ctr">
              <a:buNone/>
              <a:defRPr sz="1068"/>
            </a:lvl5pPr>
            <a:lvl6pPr marL="1525637" indent="0" algn="ctr">
              <a:buNone/>
              <a:defRPr sz="1068"/>
            </a:lvl6pPr>
            <a:lvl7pPr marL="1830765" indent="0" algn="ctr">
              <a:buNone/>
              <a:defRPr sz="1068"/>
            </a:lvl7pPr>
            <a:lvl8pPr marL="2135892" indent="0" algn="ctr">
              <a:buNone/>
              <a:defRPr sz="1068"/>
            </a:lvl8pPr>
            <a:lvl9pPr marL="2441019" indent="0" algn="ctr">
              <a:buNone/>
              <a:defRPr sz="1068"/>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1B8544E-34F6-CF61-5766-140B2D544E74}"/>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DE8B0FA0-A5DD-06BB-A3BC-D8284FBD8D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B67FEBB-65C9-B440-2107-E5CE21EEEC32}"/>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1562164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C47EB-E741-CE5E-41A3-5E125991264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4F1E36D-1CC0-A52E-7384-1E413FB31A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EF94562-ADDA-19AD-1F83-99CC64340A98}"/>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D1E505CA-E945-9D01-DE37-438FB429A0E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3954D5-0EBE-A739-8482-65613FD4B8D8}"/>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219806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FC0ABC-0C44-2270-5B86-36E6B4A4D026}"/>
              </a:ext>
            </a:extLst>
          </p:cNvPr>
          <p:cNvSpPr>
            <a:spLocks noGrp="1"/>
          </p:cNvSpPr>
          <p:nvPr>
            <p:ph type="title" orient="vert"/>
          </p:nvPr>
        </p:nvSpPr>
        <p:spPr>
          <a:xfrm>
            <a:off x="21665699" y="1138480"/>
            <a:ext cx="6528093" cy="18121635"/>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9B85562-8715-5838-3B5F-74842D1DEEAC}"/>
              </a:ext>
            </a:extLst>
          </p:cNvPr>
          <p:cNvSpPr>
            <a:spLocks noGrp="1"/>
          </p:cNvSpPr>
          <p:nvPr>
            <p:ph type="body" orient="vert" idx="1"/>
          </p:nvPr>
        </p:nvSpPr>
        <p:spPr>
          <a:xfrm>
            <a:off x="2081422" y="1138480"/>
            <a:ext cx="19205838" cy="1812163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9EA12CB-CAAE-66A6-7692-0DC2F77F2474}"/>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47E203D0-39E7-5B92-FC12-B7B19F265CC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D231E9E-C89D-1226-E70D-8ED5F3E12DA5}"/>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2837774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4DF51-C7B3-877A-D68A-99B9719E16AD}"/>
              </a:ext>
            </a:extLst>
          </p:cNvPr>
          <p:cNvSpPr>
            <a:spLocks noGrp="1"/>
          </p:cNvSpPr>
          <p:nvPr>
            <p:ph type="ctrTitle"/>
          </p:nvPr>
        </p:nvSpPr>
        <p:spPr>
          <a:xfrm>
            <a:off x="3784402" y="3499590"/>
            <a:ext cx="22706410" cy="7444669"/>
          </a:xfrm>
        </p:spPr>
        <p:txBody>
          <a:bodyPr anchor="b"/>
          <a:lstStyle>
            <a:lvl1pPr algn="ctr">
              <a:defRPr sz="14899"/>
            </a:lvl1pPr>
          </a:lstStyle>
          <a:p>
            <a:r>
              <a:rPr lang="en-US"/>
              <a:t>Click to edit Master title style</a:t>
            </a:r>
          </a:p>
        </p:txBody>
      </p:sp>
      <p:sp>
        <p:nvSpPr>
          <p:cNvPr id="3" name="Subtitle 2">
            <a:extLst>
              <a:ext uri="{FF2B5EF4-FFF2-40B4-BE49-F238E27FC236}">
                <a16:creationId xmlns:a16="http://schemas.microsoft.com/office/drawing/2014/main" id="{612F126A-9A40-1458-5E71-7541B7E5D769}"/>
              </a:ext>
            </a:extLst>
          </p:cNvPr>
          <p:cNvSpPr>
            <a:spLocks noGrp="1"/>
          </p:cNvSpPr>
          <p:nvPr>
            <p:ph type="subTitle" idx="1"/>
          </p:nvPr>
        </p:nvSpPr>
        <p:spPr>
          <a:xfrm>
            <a:off x="3784402" y="11231355"/>
            <a:ext cx="22706410" cy="5162758"/>
          </a:xfrm>
        </p:spPr>
        <p:txBody>
          <a:bodyPr/>
          <a:lstStyle>
            <a:lvl1pPr marL="0" indent="0" algn="ctr">
              <a:buNone/>
              <a:defRPr sz="5960"/>
            </a:lvl1pPr>
            <a:lvl2pPr marL="1135319" indent="0" algn="ctr">
              <a:buNone/>
              <a:defRPr sz="4966"/>
            </a:lvl2pPr>
            <a:lvl3pPr marL="2270638" indent="0" algn="ctr">
              <a:buNone/>
              <a:defRPr sz="4470"/>
            </a:lvl3pPr>
            <a:lvl4pPr marL="3405957" indent="0" algn="ctr">
              <a:buNone/>
              <a:defRPr sz="3973"/>
            </a:lvl4pPr>
            <a:lvl5pPr marL="4541276" indent="0" algn="ctr">
              <a:buNone/>
              <a:defRPr sz="3973"/>
            </a:lvl5pPr>
            <a:lvl6pPr marL="5676595" indent="0" algn="ctr">
              <a:buNone/>
              <a:defRPr sz="3973"/>
            </a:lvl6pPr>
            <a:lvl7pPr marL="6811914" indent="0" algn="ctr">
              <a:buNone/>
              <a:defRPr sz="3973"/>
            </a:lvl7pPr>
            <a:lvl8pPr marL="7947233" indent="0" algn="ctr">
              <a:buNone/>
              <a:defRPr sz="3973"/>
            </a:lvl8pPr>
            <a:lvl9pPr marL="9082552" indent="0" algn="ctr">
              <a:buNone/>
              <a:defRPr sz="3973"/>
            </a:lvl9pPr>
          </a:lstStyle>
          <a:p>
            <a:r>
              <a:rPr lang="en-US"/>
              <a:t>Click to edit Master subtitle style</a:t>
            </a:r>
          </a:p>
        </p:txBody>
      </p:sp>
      <p:sp>
        <p:nvSpPr>
          <p:cNvPr id="4" name="Date Placeholder 3">
            <a:extLst>
              <a:ext uri="{FF2B5EF4-FFF2-40B4-BE49-F238E27FC236}">
                <a16:creationId xmlns:a16="http://schemas.microsoft.com/office/drawing/2014/main" id="{6F2D65CA-0CF4-1F45-C7A1-8F4F974EB470}"/>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CBDCAA0E-C4D3-32EF-852A-AFD14A4E3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546B07-B5A0-4242-6417-363B9C6ADA93}"/>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616956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8CEF4-00ED-4F06-2E63-ACC5D45DD7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0410CB-21FD-8A58-D0ED-21C2FC3FFA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998E82-8E46-60BB-C48E-5BA4E2E657EF}"/>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7C97B066-C7B3-BCD5-55DA-D18B76E2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BAEF3-5EBA-F275-EB16-E1B8E395DD44}"/>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12316247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C4105-35D1-5FFC-286D-FF124894495B}"/>
              </a:ext>
            </a:extLst>
          </p:cNvPr>
          <p:cNvSpPr>
            <a:spLocks noGrp="1"/>
          </p:cNvSpPr>
          <p:nvPr>
            <p:ph type="title"/>
          </p:nvPr>
        </p:nvSpPr>
        <p:spPr>
          <a:xfrm>
            <a:off x="2065653" y="5331060"/>
            <a:ext cx="26112371" cy="8894992"/>
          </a:xfrm>
        </p:spPr>
        <p:txBody>
          <a:bodyPr anchor="b"/>
          <a:lstStyle>
            <a:lvl1pPr>
              <a:defRPr sz="14899"/>
            </a:lvl1pPr>
          </a:lstStyle>
          <a:p>
            <a:r>
              <a:rPr lang="en-US"/>
              <a:t>Click to edit Master title style</a:t>
            </a:r>
          </a:p>
        </p:txBody>
      </p:sp>
      <p:sp>
        <p:nvSpPr>
          <p:cNvPr id="3" name="Text Placeholder 2">
            <a:extLst>
              <a:ext uri="{FF2B5EF4-FFF2-40B4-BE49-F238E27FC236}">
                <a16:creationId xmlns:a16="http://schemas.microsoft.com/office/drawing/2014/main" id="{8F1CDA03-FAF3-DC70-6FF8-2424F79910EF}"/>
              </a:ext>
            </a:extLst>
          </p:cNvPr>
          <p:cNvSpPr>
            <a:spLocks noGrp="1"/>
          </p:cNvSpPr>
          <p:nvPr>
            <p:ph type="body" idx="1"/>
          </p:nvPr>
        </p:nvSpPr>
        <p:spPr>
          <a:xfrm>
            <a:off x="2065653" y="14310202"/>
            <a:ext cx="26112371" cy="4677666"/>
          </a:xfrm>
        </p:spPr>
        <p:txBody>
          <a:bodyPr/>
          <a:lstStyle>
            <a:lvl1pPr marL="0" indent="0">
              <a:buNone/>
              <a:defRPr sz="5960">
                <a:solidFill>
                  <a:schemeClr val="tx1">
                    <a:tint val="75000"/>
                  </a:schemeClr>
                </a:solidFill>
              </a:defRPr>
            </a:lvl1pPr>
            <a:lvl2pPr marL="1135319" indent="0">
              <a:buNone/>
              <a:defRPr sz="4966">
                <a:solidFill>
                  <a:schemeClr val="tx1">
                    <a:tint val="75000"/>
                  </a:schemeClr>
                </a:solidFill>
              </a:defRPr>
            </a:lvl2pPr>
            <a:lvl3pPr marL="2270638" indent="0">
              <a:buNone/>
              <a:defRPr sz="4470">
                <a:solidFill>
                  <a:schemeClr val="tx1">
                    <a:tint val="75000"/>
                  </a:schemeClr>
                </a:solidFill>
              </a:defRPr>
            </a:lvl3pPr>
            <a:lvl4pPr marL="3405957" indent="0">
              <a:buNone/>
              <a:defRPr sz="3973">
                <a:solidFill>
                  <a:schemeClr val="tx1">
                    <a:tint val="75000"/>
                  </a:schemeClr>
                </a:solidFill>
              </a:defRPr>
            </a:lvl4pPr>
            <a:lvl5pPr marL="4541276" indent="0">
              <a:buNone/>
              <a:defRPr sz="3973">
                <a:solidFill>
                  <a:schemeClr val="tx1">
                    <a:tint val="75000"/>
                  </a:schemeClr>
                </a:solidFill>
              </a:defRPr>
            </a:lvl5pPr>
            <a:lvl6pPr marL="5676595" indent="0">
              <a:buNone/>
              <a:defRPr sz="3973">
                <a:solidFill>
                  <a:schemeClr val="tx1">
                    <a:tint val="75000"/>
                  </a:schemeClr>
                </a:solidFill>
              </a:defRPr>
            </a:lvl6pPr>
            <a:lvl7pPr marL="6811914" indent="0">
              <a:buNone/>
              <a:defRPr sz="3973">
                <a:solidFill>
                  <a:schemeClr val="tx1">
                    <a:tint val="75000"/>
                  </a:schemeClr>
                </a:solidFill>
              </a:defRPr>
            </a:lvl7pPr>
            <a:lvl8pPr marL="7947233" indent="0">
              <a:buNone/>
              <a:defRPr sz="3973">
                <a:solidFill>
                  <a:schemeClr val="tx1">
                    <a:tint val="75000"/>
                  </a:schemeClr>
                </a:solidFill>
              </a:defRPr>
            </a:lvl8pPr>
            <a:lvl9pPr marL="9082552" indent="0">
              <a:buNone/>
              <a:defRPr sz="3973">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AB3FE8-BABB-AC2B-E28F-7A39148282A0}"/>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35B9A2C9-FE7D-F353-7054-D2FD0CAA18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DE48A9-B73D-C522-2B8E-5222A03949F5}"/>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2421990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441B7-65FF-048F-0EE5-E55DA8FAA5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15D807-4B6C-A5E3-E28E-041C9626BDCF}"/>
              </a:ext>
            </a:extLst>
          </p:cNvPr>
          <p:cNvSpPr>
            <a:spLocks noGrp="1"/>
          </p:cNvSpPr>
          <p:nvPr>
            <p:ph sz="half" idx="1"/>
          </p:nvPr>
        </p:nvSpPr>
        <p:spPr>
          <a:xfrm>
            <a:off x="2081421" y="5692400"/>
            <a:ext cx="12866966"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8E767F-26FC-1187-48C4-E8DB6393F837}"/>
              </a:ext>
            </a:extLst>
          </p:cNvPr>
          <p:cNvSpPr>
            <a:spLocks noGrp="1"/>
          </p:cNvSpPr>
          <p:nvPr>
            <p:ph sz="half" idx="2"/>
          </p:nvPr>
        </p:nvSpPr>
        <p:spPr>
          <a:xfrm>
            <a:off x="15326826" y="5692400"/>
            <a:ext cx="12866966"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787BE1-969B-12D4-4FF3-B3D0F3F5A9F1}"/>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6" name="Footer Placeholder 5">
            <a:extLst>
              <a:ext uri="{FF2B5EF4-FFF2-40B4-BE49-F238E27FC236}">
                <a16:creationId xmlns:a16="http://schemas.microsoft.com/office/drawing/2014/main" id="{D60260CE-02E6-0AAE-8D20-9261C6FF43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F26F6-2658-5572-2E89-3653D6EB4C59}"/>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37318938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28723-4F45-13FD-D76A-DCAA3A9ED002}"/>
              </a:ext>
            </a:extLst>
          </p:cNvPr>
          <p:cNvSpPr>
            <a:spLocks noGrp="1"/>
          </p:cNvSpPr>
          <p:nvPr>
            <p:ph type="title"/>
          </p:nvPr>
        </p:nvSpPr>
        <p:spPr>
          <a:xfrm>
            <a:off x="2085364" y="1138482"/>
            <a:ext cx="26112371" cy="4133179"/>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E99F02-6BAF-7596-EE44-64B7F2454F42}"/>
              </a:ext>
            </a:extLst>
          </p:cNvPr>
          <p:cNvSpPr>
            <a:spLocks noGrp="1"/>
          </p:cNvSpPr>
          <p:nvPr>
            <p:ph type="body" idx="1"/>
          </p:nvPr>
        </p:nvSpPr>
        <p:spPr>
          <a:xfrm>
            <a:off x="2085365" y="5241960"/>
            <a:ext cx="12807833" cy="256900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a:t>Click to edit Master text styles</a:t>
            </a:r>
          </a:p>
        </p:txBody>
      </p:sp>
      <p:sp>
        <p:nvSpPr>
          <p:cNvPr id="4" name="Content Placeholder 3">
            <a:extLst>
              <a:ext uri="{FF2B5EF4-FFF2-40B4-BE49-F238E27FC236}">
                <a16:creationId xmlns:a16="http://schemas.microsoft.com/office/drawing/2014/main" id="{FBB3B131-A1E5-F13A-D55E-F32BDC2F2F8B}"/>
              </a:ext>
            </a:extLst>
          </p:cNvPr>
          <p:cNvSpPr>
            <a:spLocks noGrp="1"/>
          </p:cNvSpPr>
          <p:nvPr>
            <p:ph sz="half" idx="2"/>
          </p:nvPr>
        </p:nvSpPr>
        <p:spPr>
          <a:xfrm>
            <a:off x="2085365" y="7810963"/>
            <a:ext cx="1280783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0A2B91-DDA7-7B80-1245-750EB568D0A5}"/>
              </a:ext>
            </a:extLst>
          </p:cNvPr>
          <p:cNvSpPr>
            <a:spLocks noGrp="1"/>
          </p:cNvSpPr>
          <p:nvPr>
            <p:ph type="body" sz="quarter" idx="3"/>
          </p:nvPr>
        </p:nvSpPr>
        <p:spPr>
          <a:xfrm>
            <a:off x="15326827" y="5241960"/>
            <a:ext cx="12870909" cy="256900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a:t>Click to edit Master text styles</a:t>
            </a:r>
          </a:p>
        </p:txBody>
      </p:sp>
      <p:sp>
        <p:nvSpPr>
          <p:cNvPr id="6" name="Content Placeholder 5">
            <a:extLst>
              <a:ext uri="{FF2B5EF4-FFF2-40B4-BE49-F238E27FC236}">
                <a16:creationId xmlns:a16="http://schemas.microsoft.com/office/drawing/2014/main" id="{D4E72BA6-00CC-324C-9191-960A9CDD7289}"/>
              </a:ext>
            </a:extLst>
          </p:cNvPr>
          <p:cNvSpPr>
            <a:spLocks noGrp="1"/>
          </p:cNvSpPr>
          <p:nvPr>
            <p:ph sz="quarter" idx="4"/>
          </p:nvPr>
        </p:nvSpPr>
        <p:spPr>
          <a:xfrm>
            <a:off x="15326827" y="7810963"/>
            <a:ext cx="12870909"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CAD222-6511-4322-1FA8-8A036117A7EB}"/>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8" name="Footer Placeholder 7">
            <a:extLst>
              <a:ext uri="{FF2B5EF4-FFF2-40B4-BE49-F238E27FC236}">
                <a16:creationId xmlns:a16="http://schemas.microsoft.com/office/drawing/2014/main" id="{F82B2551-142F-8E4A-07E9-7118051480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C5EAF1-E44A-2CD7-12E3-2D521B021133}"/>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3492544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A489-5B2F-FE9E-099F-274567FFC3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2E8E67-FC61-BA15-6190-B293239BD9C5}"/>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4" name="Footer Placeholder 3">
            <a:extLst>
              <a:ext uri="{FF2B5EF4-FFF2-40B4-BE49-F238E27FC236}">
                <a16:creationId xmlns:a16="http://schemas.microsoft.com/office/drawing/2014/main" id="{968EC178-1E62-C425-785C-B4D0309A6D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82C26A-2FC2-1909-6BDB-294A6D863F8C}"/>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11884460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D402D4-0B8E-0140-EC8A-393FD7377050}"/>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3" name="Footer Placeholder 2">
            <a:extLst>
              <a:ext uri="{FF2B5EF4-FFF2-40B4-BE49-F238E27FC236}">
                <a16:creationId xmlns:a16="http://schemas.microsoft.com/office/drawing/2014/main" id="{E1C59500-44B4-CBDF-02AB-97D1075D264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228F8F-955D-97E6-2522-5A965449A36E}"/>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16505442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B7952-A2DB-F9AE-63DE-4AA069E00235}"/>
              </a:ext>
            </a:extLst>
          </p:cNvPr>
          <p:cNvSpPr>
            <a:spLocks noGrp="1"/>
          </p:cNvSpPr>
          <p:nvPr>
            <p:ph type="title"/>
          </p:nvPr>
        </p:nvSpPr>
        <p:spPr>
          <a:xfrm>
            <a:off x="2085366" y="1425575"/>
            <a:ext cx="9764543" cy="4989513"/>
          </a:xfrm>
        </p:spPr>
        <p:txBody>
          <a:bodyPr anchor="b"/>
          <a:lstStyle>
            <a:lvl1pPr>
              <a:defRPr sz="7946"/>
            </a:lvl1pPr>
          </a:lstStyle>
          <a:p>
            <a:r>
              <a:rPr lang="en-US"/>
              <a:t>Click to edit Master title style</a:t>
            </a:r>
          </a:p>
        </p:txBody>
      </p:sp>
      <p:sp>
        <p:nvSpPr>
          <p:cNvPr id="3" name="Content Placeholder 2">
            <a:extLst>
              <a:ext uri="{FF2B5EF4-FFF2-40B4-BE49-F238E27FC236}">
                <a16:creationId xmlns:a16="http://schemas.microsoft.com/office/drawing/2014/main" id="{1FA34F1F-2CB0-4840-C11C-407E61880E65}"/>
              </a:ext>
            </a:extLst>
          </p:cNvPr>
          <p:cNvSpPr>
            <a:spLocks noGrp="1"/>
          </p:cNvSpPr>
          <p:nvPr>
            <p:ph idx="1"/>
          </p:nvPr>
        </p:nvSpPr>
        <p:spPr>
          <a:xfrm>
            <a:off x="12870909" y="3078847"/>
            <a:ext cx="15326827" cy="15196234"/>
          </a:xfrm>
        </p:spPr>
        <p:txBody>
          <a:bodyPr/>
          <a:lstStyle>
            <a:lvl1pPr>
              <a:defRPr sz="7946"/>
            </a:lvl1pPr>
            <a:lvl2pPr>
              <a:defRPr sz="6953"/>
            </a:lvl2pPr>
            <a:lvl3pPr>
              <a:defRPr sz="5960"/>
            </a:lvl3pPr>
            <a:lvl4pPr>
              <a:defRPr sz="4966"/>
            </a:lvl4pPr>
            <a:lvl5pPr>
              <a:defRPr sz="4966"/>
            </a:lvl5pPr>
            <a:lvl6pPr>
              <a:defRPr sz="4966"/>
            </a:lvl6pPr>
            <a:lvl7pPr>
              <a:defRPr sz="4966"/>
            </a:lvl7pPr>
            <a:lvl8pPr>
              <a:defRPr sz="4966"/>
            </a:lvl8pPr>
            <a:lvl9pPr>
              <a:defRPr sz="49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2744E4-84C2-A90A-27EF-92BD0613B895}"/>
              </a:ext>
            </a:extLst>
          </p:cNvPr>
          <p:cNvSpPr>
            <a:spLocks noGrp="1"/>
          </p:cNvSpPr>
          <p:nvPr>
            <p:ph type="body" sz="half" idx="2"/>
          </p:nvPr>
        </p:nvSpPr>
        <p:spPr>
          <a:xfrm>
            <a:off x="2085366" y="6415088"/>
            <a:ext cx="9764543" cy="11884743"/>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a:t>Click to edit Master text styles</a:t>
            </a:r>
          </a:p>
        </p:txBody>
      </p:sp>
      <p:sp>
        <p:nvSpPr>
          <p:cNvPr id="5" name="Date Placeholder 4">
            <a:extLst>
              <a:ext uri="{FF2B5EF4-FFF2-40B4-BE49-F238E27FC236}">
                <a16:creationId xmlns:a16="http://schemas.microsoft.com/office/drawing/2014/main" id="{2563F101-F86D-F350-A78C-423C75335D9D}"/>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6" name="Footer Placeholder 5">
            <a:extLst>
              <a:ext uri="{FF2B5EF4-FFF2-40B4-BE49-F238E27FC236}">
                <a16:creationId xmlns:a16="http://schemas.microsoft.com/office/drawing/2014/main" id="{E9B8BDA9-092A-A314-D4AD-C89F5D0226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6917C6-2669-3C0C-031E-2199D240EFEF}"/>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2627763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5896-7B6A-8616-4713-0793418B740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94441A3-3B14-C9D2-6F1E-7503AE5FB2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F2062E-DA6A-6162-E330-C622D3BFA9EF}"/>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2F5A1002-1986-3168-A9A5-F9102E66D03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96EDF9F-BBFD-8E04-E722-857CC68015D1}"/>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33534697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3240C-6AC7-6D89-A273-7A3CF24EB028}"/>
              </a:ext>
            </a:extLst>
          </p:cNvPr>
          <p:cNvSpPr>
            <a:spLocks noGrp="1"/>
          </p:cNvSpPr>
          <p:nvPr>
            <p:ph type="title"/>
          </p:nvPr>
        </p:nvSpPr>
        <p:spPr>
          <a:xfrm>
            <a:off x="2085366" y="1425575"/>
            <a:ext cx="9764543" cy="4989513"/>
          </a:xfrm>
        </p:spPr>
        <p:txBody>
          <a:bodyPr anchor="b"/>
          <a:lstStyle>
            <a:lvl1pPr>
              <a:defRPr sz="7946"/>
            </a:lvl1pPr>
          </a:lstStyle>
          <a:p>
            <a:r>
              <a:rPr lang="en-US"/>
              <a:t>Click to edit Master title style</a:t>
            </a:r>
          </a:p>
        </p:txBody>
      </p:sp>
      <p:sp>
        <p:nvSpPr>
          <p:cNvPr id="3" name="Picture Placeholder 2">
            <a:extLst>
              <a:ext uri="{FF2B5EF4-FFF2-40B4-BE49-F238E27FC236}">
                <a16:creationId xmlns:a16="http://schemas.microsoft.com/office/drawing/2014/main" id="{3C0A03D9-F09A-739A-DF90-238E678784C9}"/>
              </a:ext>
            </a:extLst>
          </p:cNvPr>
          <p:cNvSpPr>
            <a:spLocks noGrp="1"/>
          </p:cNvSpPr>
          <p:nvPr>
            <p:ph type="pic" idx="1"/>
          </p:nvPr>
        </p:nvSpPr>
        <p:spPr>
          <a:xfrm>
            <a:off x="12870909" y="3078847"/>
            <a:ext cx="15326827" cy="15196234"/>
          </a:xfrm>
        </p:spPr>
        <p:txBody>
          <a:bodyPr/>
          <a:lstStyle>
            <a:lvl1pPr marL="0" indent="0">
              <a:buNone/>
              <a:defRPr sz="7946"/>
            </a:lvl1pPr>
            <a:lvl2pPr marL="1135319" indent="0">
              <a:buNone/>
              <a:defRPr sz="6953"/>
            </a:lvl2pPr>
            <a:lvl3pPr marL="2270638" indent="0">
              <a:buNone/>
              <a:defRPr sz="5960"/>
            </a:lvl3pPr>
            <a:lvl4pPr marL="3405957" indent="0">
              <a:buNone/>
              <a:defRPr sz="4966"/>
            </a:lvl4pPr>
            <a:lvl5pPr marL="4541276" indent="0">
              <a:buNone/>
              <a:defRPr sz="4966"/>
            </a:lvl5pPr>
            <a:lvl6pPr marL="5676595" indent="0">
              <a:buNone/>
              <a:defRPr sz="4966"/>
            </a:lvl6pPr>
            <a:lvl7pPr marL="6811914" indent="0">
              <a:buNone/>
              <a:defRPr sz="4966"/>
            </a:lvl7pPr>
            <a:lvl8pPr marL="7947233" indent="0">
              <a:buNone/>
              <a:defRPr sz="4966"/>
            </a:lvl8pPr>
            <a:lvl9pPr marL="9082552" indent="0">
              <a:buNone/>
              <a:defRPr sz="4966"/>
            </a:lvl9pPr>
          </a:lstStyle>
          <a:p>
            <a:endParaRPr lang="en-US"/>
          </a:p>
        </p:txBody>
      </p:sp>
      <p:sp>
        <p:nvSpPr>
          <p:cNvPr id="4" name="Text Placeholder 3">
            <a:extLst>
              <a:ext uri="{FF2B5EF4-FFF2-40B4-BE49-F238E27FC236}">
                <a16:creationId xmlns:a16="http://schemas.microsoft.com/office/drawing/2014/main" id="{1635FA54-A27A-DE33-D811-C7E7AF2A8513}"/>
              </a:ext>
            </a:extLst>
          </p:cNvPr>
          <p:cNvSpPr>
            <a:spLocks noGrp="1"/>
          </p:cNvSpPr>
          <p:nvPr>
            <p:ph type="body" sz="half" idx="2"/>
          </p:nvPr>
        </p:nvSpPr>
        <p:spPr>
          <a:xfrm>
            <a:off x="2085366" y="6415088"/>
            <a:ext cx="9764543" cy="11884743"/>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a:t>Click to edit Master text styles</a:t>
            </a:r>
          </a:p>
        </p:txBody>
      </p:sp>
      <p:sp>
        <p:nvSpPr>
          <p:cNvPr id="5" name="Date Placeholder 4">
            <a:extLst>
              <a:ext uri="{FF2B5EF4-FFF2-40B4-BE49-F238E27FC236}">
                <a16:creationId xmlns:a16="http://schemas.microsoft.com/office/drawing/2014/main" id="{9A653947-D1CD-A281-A967-95F0123DC4EF}"/>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6" name="Footer Placeholder 5">
            <a:extLst>
              <a:ext uri="{FF2B5EF4-FFF2-40B4-BE49-F238E27FC236}">
                <a16:creationId xmlns:a16="http://schemas.microsoft.com/office/drawing/2014/main" id="{30880B63-B2C8-B65D-FF4E-024C351500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7F5E7A-F0F5-6E47-D0B7-2DFFEF7D6087}"/>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8848765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1E865-DB33-CB39-A04A-2513AC3447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9AC697-68A4-DF06-57ED-C32AD00A78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7DAF53-A018-0983-3DE1-BEB24F560879}"/>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E04F6F1C-A57A-D825-0664-762997EAF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BC383-6263-0285-C8E5-11A14182D301}"/>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18513167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B4A735-26B2-509D-88E0-FE097FAEAE11}"/>
              </a:ext>
            </a:extLst>
          </p:cNvPr>
          <p:cNvSpPr>
            <a:spLocks noGrp="1"/>
          </p:cNvSpPr>
          <p:nvPr>
            <p:ph type="title" orient="vert"/>
          </p:nvPr>
        </p:nvSpPr>
        <p:spPr>
          <a:xfrm>
            <a:off x="21665699" y="1138480"/>
            <a:ext cx="6528093" cy="1812163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7246D2-3976-D707-0EB9-44903421128F}"/>
              </a:ext>
            </a:extLst>
          </p:cNvPr>
          <p:cNvSpPr>
            <a:spLocks noGrp="1"/>
          </p:cNvSpPr>
          <p:nvPr>
            <p:ph type="body" orient="vert" idx="1"/>
          </p:nvPr>
        </p:nvSpPr>
        <p:spPr>
          <a:xfrm>
            <a:off x="2081421" y="1138480"/>
            <a:ext cx="19205838" cy="181216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3AD2F-1B1A-B9D7-F4A7-16D2340833C0}"/>
              </a:ext>
            </a:extLst>
          </p:cNvPr>
          <p:cNvSpPr>
            <a:spLocks noGrp="1"/>
          </p:cNvSpPr>
          <p:nvPr>
            <p:ph type="dt" sz="half" idx="10"/>
          </p:nvPr>
        </p:nvSpPr>
        <p:spPr/>
        <p:txBody>
          <a:body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832B4FE6-7568-CC11-D871-CD5F4C6CA9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61EC37-7763-ED6A-9E45-C172B3B4D239}"/>
              </a:ext>
            </a:extLst>
          </p:cNvPr>
          <p:cNvSpPr>
            <a:spLocks noGrp="1"/>
          </p:cNvSpPr>
          <p:nvPr>
            <p:ph type="sldNum" sz="quarter" idx="12"/>
          </p:nvPr>
        </p:nvSpPr>
        <p:spPr/>
        <p:txBody>
          <a:bodyPr/>
          <a:lstStyle/>
          <a:p>
            <a:fld id="{00A67E8C-F8CD-4C29-9243-E146AFBCC33D}" type="slidenum">
              <a:rPr lang="en-US" smtClean="0"/>
              <a:t>‹#›</a:t>
            </a:fld>
            <a:endParaRPr lang="en-US"/>
          </a:p>
        </p:txBody>
      </p:sp>
    </p:spTree>
    <p:extLst>
      <p:ext uri="{BB962C8B-B14F-4D97-AF65-F5344CB8AC3E}">
        <p14:creationId xmlns:p14="http://schemas.microsoft.com/office/powerpoint/2010/main" val="3493956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F2EDA-BE77-826A-4CDD-ECE2CA575C45}"/>
              </a:ext>
            </a:extLst>
          </p:cNvPr>
          <p:cNvSpPr>
            <a:spLocks noGrp="1"/>
          </p:cNvSpPr>
          <p:nvPr>
            <p:ph type="title"/>
          </p:nvPr>
        </p:nvSpPr>
        <p:spPr>
          <a:xfrm>
            <a:off x="2065654" y="5331061"/>
            <a:ext cx="26112371" cy="8894991"/>
          </a:xfrm>
        </p:spPr>
        <p:txBody>
          <a:bodyPr anchor="b"/>
          <a:lstStyle>
            <a:lvl1pPr>
              <a:defRPr sz="4004"/>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A509A83-498C-C2A5-B2A7-4A590645C177}"/>
              </a:ext>
            </a:extLst>
          </p:cNvPr>
          <p:cNvSpPr>
            <a:spLocks noGrp="1"/>
          </p:cNvSpPr>
          <p:nvPr>
            <p:ph type="body" idx="1"/>
          </p:nvPr>
        </p:nvSpPr>
        <p:spPr>
          <a:xfrm>
            <a:off x="2065654" y="14310202"/>
            <a:ext cx="26112371" cy="4677667"/>
          </a:xfrm>
        </p:spPr>
        <p:txBody>
          <a:bodyPr/>
          <a:lstStyle>
            <a:lvl1pPr marL="0" indent="0">
              <a:buNone/>
              <a:defRPr sz="1602">
                <a:solidFill>
                  <a:schemeClr val="tx1">
                    <a:tint val="75000"/>
                  </a:schemeClr>
                </a:solidFill>
              </a:defRPr>
            </a:lvl1pPr>
            <a:lvl2pPr marL="305127" indent="0">
              <a:buNone/>
              <a:defRPr sz="1335">
                <a:solidFill>
                  <a:schemeClr val="tx1">
                    <a:tint val="75000"/>
                  </a:schemeClr>
                </a:solidFill>
              </a:defRPr>
            </a:lvl2pPr>
            <a:lvl3pPr marL="610255" indent="0">
              <a:buNone/>
              <a:defRPr sz="1201">
                <a:solidFill>
                  <a:schemeClr val="tx1">
                    <a:tint val="75000"/>
                  </a:schemeClr>
                </a:solidFill>
              </a:defRPr>
            </a:lvl3pPr>
            <a:lvl4pPr marL="915382" indent="0">
              <a:buNone/>
              <a:defRPr sz="1068">
                <a:solidFill>
                  <a:schemeClr val="tx1">
                    <a:tint val="75000"/>
                  </a:schemeClr>
                </a:solidFill>
              </a:defRPr>
            </a:lvl4pPr>
            <a:lvl5pPr marL="1220510" indent="0">
              <a:buNone/>
              <a:defRPr sz="1068">
                <a:solidFill>
                  <a:schemeClr val="tx1">
                    <a:tint val="75000"/>
                  </a:schemeClr>
                </a:solidFill>
              </a:defRPr>
            </a:lvl5pPr>
            <a:lvl6pPr marL="1525637" indent="0">
              <a:buNone/>
              <a:defRPr sz="1068">
                <a:solidFill>
                  <a:schemeClr val="tx1">
                    <a:tint val="75000"/>
                  </a:schemeClr>
                </a:solidFill>
              </a:defRPr>
            </a:lvl6pPr>
            <a:lvl7pPr marL="1830765" indent="0">
              <a:buNone/>
              <a:defRPr sz="1068">
                <a:solidFill>
                  <a:schemeClr val="tx1">
                    <a:tint val="75000"/>
                  </a:schemeClr>
                </a:solidFill>
              </a:defRPr>
            </a:lvl7pPr>
            <a:lvl8pPr marL="2135892" indent="0">
              <a:buNone/>
              <a:defRPr sz="1068">
                <a:solidFill>
                  <a:schemeClr val="tx1">
                    <a:tint val="75000"/>
                  </a:schemeClr>
                </a:solidFill>
              </a:defRPr>
            </a:lvl8pPr>
            <a:lvl9pPr marL="2441019" indent="0">
              <a:buNone/>
              <a:defRPr sz="1068">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9EFB42-B0AA-CED2-F97C-0AA2DEA4DD52}"/>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6A58722F-CD71-B7C7-BE19-3AE11D2177A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220E039-3639-7168-D620-D52E42D73784}"/>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25831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098CE-1EEB-3159-AA2F-0E650989A33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D1AE1-75B4-6BF4-D9EE-A9BB6350EB7B}"/>
              </a:ext>
            </a:extLst>
          </p:cNvPr>
          <p:cNvSpPr>
            <a:spLocks noGrp="1"/>
          </p:cNvSpPr>
          <p:nvPr>
            <p:ph sz="half" idx="1"/>
          </p:nvPr>
        </p:nvSpPr>
        <p:spPr>
          <a:xfrm>
            <a:off x="2081421" y="5692399"/>
            <a:ext cx="12866966" cy="135677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A272B72-3757-4CE4-4AEF-CCC49D730622}"/>
              </a:ext>
            </a:extLst>
          </p:cNvPr>
          <p:cNvSpPr>
            <a:spLocks noGrp="1"/>
          </p:cNvSpPr>
          <p:nvPr>
            <p:ph sz="half" idx="2"/>
          </p:nvPr>
        </p:nvSpPr>
        <p:spPr>
          <a:xfrm>
            <a:off x="15326826" y="5692399"/>
            <a:ext cx="12866966" cy="135677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DE8C18A-4111-C506-5475-ECBD8B13E870}"/>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6" name="Footer Placeholder 5">
            <a:extLst>
              <a:ext uri="{FF2B5EF4-FFF2-40B4-BE49-F238E27FC236}">
                <a16:creationId xmlns:a16="http://schemas.microsoft.com/office/drawing/2014/main" id="{05D94E33-E887-ED3D-D890-E14CA18076C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404416F-4E6F-4EA4-E256-49673283F11E}"/>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3814266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42210-5343-AF19-5795-2BA124FE0F1D}"/>
              </a:ext>
            </a:extLst>
          </p:cNvPr>
          <p:cNvSpPr>
            <a:spLocks noGrp="1"/>
          </p:cNvSpPr>
          <p:nvPr>
            <p:ph type="title"/>
          </p:nvPr>
        </p:nvSpPr>
        <p:spPr>
          <a:xfrm>
            <a:off x="2085365" y="1138483"/>
            <a:ext cx="26112371" cy="4133178"/>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C65F7A6-149A-F1FC-58E7-528538BFD4CD}"/>
              </a:ext>
            </a:extLst>
          </p:cNvPr>
          <p:cNvSpPr>
            <a:spLocks noGrp="1"/>
          </p:cNvSpPr>
          <p:nvPr>
            <p:ph type="body" idx="1"/>
          </p:nvPr>
        </p:nvSpPr>
        <p:spPr>
          <a:xfrm>
            <a:off x="2085366" y="5241960"/>
            <a:ext cx="12807833" cy="2569005"/>
          </a:xfrm>
        </p:spPr>
        <p:txBody>
          <a:bodyPr anchor="b"/>
          <a:lstStyle>
            <a:lvl1pPr marL="0" indent="0">
              <a:buNone/>
              <a:defRPr sz="1602" b="1"/>
            </a:lvl1pPr>
            <a:lvl2pPr marL="305127" indent="0">
              <a:buNone/>
              <a:defRPr sz="1335" b="1"/>
            </a:lvl2pPr>
            <a:lvl3pPr marL="610255" indent="0">
              <a:buNone/>
              <a:defRPr sz="1201" b="1"/>
            </a:lvl3pPr>
            <a:lvl4pPr marL="915382" indent="0">
              <a:buNone/>
              <a:defRPr sz="1068" b="1"/>
            </a:lvl4pPr>
            <a:lvl5pPr marL="1220510" indent="0">
              <a:buNone/>
              <a:defRPr sz="1068" b="1"/>
            </a:lvl5pPr>
            <a:lvl6pPr marL="1525637" indent="0">
              <a:buNone/>
              <a:defRPr sz="1068" b="1"/>
            </a:lvl6pPr>
            <a:lvl7pPr marL="1830765" indent="0">
              <a:buNone/>
              <a:defRPr sz="1068" b="1"/>
            </a:lvl7pPr>
            <a:lvl8pPr marL="2135892" indent="0">
              <a:buNone/>
              <a:defRPr sz="1068" b="1"/>
            </a:lvl8pPr>
            <a:lvl9pPr marL="2441019" indent="0">
              <a:buNone/>
              <a:defRPr sz="1068" b="1"/>
            </a:lvl9pPr>
          </a:lstStyle>
          <a:p>
            <a:pPr lvl="0"/>
            <a:r>
              <a:rPr lang="en-US"/>
              <a:t>Click to edit Master text styles</a:t>
            </a:r>
          </a:p>
        </p:txBody>
      </p:sp>
      <p:sp>
        <p:nvSpPr>
          <p:cNvPr id="4" name="Content Placeholder 3">
            <a:extLst>
              <a:ext uri="{FF2B5EF4-FFF2-40B4-BE49-F238E27FC236}">
                <a16:creationId xmlns:a16="http://schemas.microsoft.com/office/drawing/2014/main" id="{1C155D97-DD2E-14CF-EFFA-62D644964AC5}"/>
              </a:ext>
            </a:extLst>
          </p:cNvPr>
          <p:cNvSpPr>
            <a:spLocks noGrp="1"/>
          </p:cNvSpPr>
          <p:nvPr>
            <p:ph sz="half" idx="2"/>
          </p:nvPr>
        </p:nvSpPr>
        <p:spPr>
          <a:xfrm>
            <a:off x="2085366" y="7810964"/>
            <a:ext cx="12807833" cy="11488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D443535-9EC1-E7D0-222A-19E5BFCD63A3}"/>
              </a:ext>
            </a:extLst>
          </p:cNvPr>
          <p:cNvSpPr>
            <a:spLocks noGrp="1"/>
          </p:cNvSpPr>
          <p:nvPr>
            <p:ph type="body" sz="quarter" idx="3"/>
          </p:nvPr>
        </p:nvSpPr>
        <p:spPr>
          <a:xfrm>
            <a:off x="15326828" y="5241960"/>
            <a:ext cx="12870909" cy="2569005"/>
          </a:xfrm>
        </p:spPr>
        <p:txBody>
          <a:bodyPr anchor="b"/>
          <a:lstStyle>
            <a:lvl1pPr marL="0" indent="0">
              <a:buNone/>
              <a:defRPr sz="1602" b="1"/>
            </a:lvl1pPr>
            <a:lvl2pPr marL="305127" indent="0">
              <a:buNone/>
              <a:defRPr sz="1335" b="1"/>
            </a:lvl2pPr>
            <a:lvl3pPr marL="610255" indent="0">
              <a:buNone/>
              <a:defRPr sz="1201" b="1"/>
            </a:lvl3pPr>
            <a:lvl4pPr marL="915382" indent="0">
              <a:buNone/>
              <a:defRPr sz="1068" b="1"/>
            </a:lvl4pPr>
            <a:lvl5pPr marL="1220510" indent="0">
              <a:buNone/>
              <a:defRPr sz="1068" b="1"/>
            </a:lvl5pPr>
            <a:lvl6pPr marL="1525637" indent="0">
              <a:buNone/>
              <a:defRPr sz="1068" b="1"/>
            </a:lvl6pPr>
            <a:lvl7pPr marL="1830765" indent="0">
              <a:buNone/>
              <a:defRPr sz="1068" b="1"/>
            </a:lvl7pPr>
            <a:lvl8pPr marL="2135892" indent="0">
              <a:buNone/>
              <a:defRPr sz="1068" b="1"/>
            </a:lvl8pPr>
            <a:lvl9pPr marL="2441019" indent="0">
              <a:buNone/>
              <a:defRPr sz="1068" b="1"/>
            </a:lvl9pPr>
          </a:lstStyle>
          <a:p>
            <a:pPr lvl="0"/>
            <a:r>
              <a:rPr lang="en-US"/>
              <a:t>Click to edit Master text styles</a:t>
            </a:r>
          </a:p>
        </p:txBody>
      </p:sp>
      <p:sp>
        <p:nvSpPr>
          <p:cNvPr id="6" name="Content Placeholder 5">
            <a:extLst>
              <a:ext uri="{FF2B5EF4-FFF2-40B4-BE49-F238E27FC236}">
                <a16:creationId xmlns:a16="http://schemas.microsoft.com/office/drawing/2014/main" id="{06C7D2F7-CCD2-5EB6-38FE-5C3165582B80}"/>
              </a:ext>
            </a:extLst>
          </p:cNvPr>
          <p:cNvSpPr>
            <a:spLocks noGrp="1"/>
          </p:cNvSpPr>
          <p:nvPr>
            <p:ph sz="quarter" idx="4"/>
          </p:nvPr>
        </p:nvSpPr>
        <p:spPr>
          <a:xfrm>
            <a:off x="15326828" y="7810964"/>
            <a:ext cx="12870909" cy="11488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E08B2DB-0311-AD32-AD65-B621A6C18362}"/>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8" name="Footer Placeholder 7">
            <a:extLst>
              <a:ext uri="{FF2B5EF4-FFF2-40B4-BE49-F238E27FC236}">
                <a16:creationId xmlns:a16="http://schemas.microsoft.com/office/drawing/2014/main" id="{17C07F80-6538-29C9-D259-64F4D18EDE6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293C75FA-4920-413D-E536-F47F2C5D2127}"/>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1416042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D8F0E-9A02-5553-C5EA-EFE59003302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FFCAD7B-A5E9-4664-F399-2AE7342186AB}"/>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4" name="Footer Placeholder 3">
            <a:extLst>
              <a:ext uri="{FF2B5EF4-FFF2-40B4-BE49-F238E27FC236}">
                <a16:creationId xmlns:a16="http://schemas.microsoft.com/office/drawing/2014/main" id="{02DC296B-4B29-9A65-4B5B-6622E444451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6B9819-A4AA-0E9F-1B33-1CAB15B4AFEE}"/>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336050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863160-A9C7-3C5D-861F-F4291ABF3709}"/>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3" name="Footer Placeholder 2">
            <a:extLst>
              <a:ext uri="{FF2B5EF4-FFF2-40B4-BE49-F238E27FC236}">
                <a16:creationId xmlns:a16="http://schemas.microsoft.com/office/drawing/2014/main" id="{09F5767F-D201-B057-0FB1-59C7427BAD0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6158525-A837-3EB8-0B16-54C87AD01382}"/>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3354761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46E88-B2BE-9C1A-4118-B80C210372EC}"/>
              </a:ext>
            </a:extLst>
          </p:cNvPr>
          <p:cNvSpPr>
            <a:spLocks noGrp="1"/>
          </p:cNvSpPr>
          <p:nvPr>
            <p:ph type="title"/>
          </p:nvPr>
        </p:nvSpPr>
        <p:spPr>
          <a:xfrm>
            <a:off x="2085366" y="1425578"/>
            <a:ext cx="9764543" cy="4989513"/>
          </a:xfrm>
        </p:spPr>
        <p:txBody>
          <a:bodyPr anchor="b"/>
          <a:lstStyle>
            <a:lvl1pPr>
              <a:defRPr sz="2136"/>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6FDE37C-FA53-2E58-36FA-D0CFCE131A39}"/>
              </a:ext>
            </a:extLst>
          </p:cNvPr>
          <p:cNvSpPr>
            <a:spLocks noGrp="1"/>
          </p:cNvSpPr>
          <p:nvPr>
            <p:ph idx="1"/>
          </p:nvPr>
        </p:nvSpPr>
        <p:spPr>
          <a:xfrm>
            <a:off x="12870909" y="3078849"/>
            <a:ext cx="15326827" cy="15196232"/>
          </a:xfrm>
        </p:spPr>
        <p:txBody>
          <a:bodyPr/>
          <a:lstStyle>
            <a:lvl1pPr>
              <a:defRPr sz="2136"/>
            </a:lvl1pPr>
            <a:lvl2pPr>
              <a:defRPr sz="1869"/>
            </a:lvl2pPr>
            <a:lvl3pPr>
              <a:defRPr sz="1602"/>
            </a:lvl3pPr>
            <a:lvl4pPr>
              <a:defRPr sz="1335"/>
            </a:lvl4pPr>
            <a:lvl5pPr>
              <a:defRPr sz="1335"/>
            </a:lvl5pPr>
            <a:lvl6pPr>
              <a:defRPr sz="1335"/>
            </a:lvl6pPr>
            <a:lvl7pPr>
              <a:defRPr sz="1335"/>
            </a:lvl7pPr>
            <a:lvl8pPr>
              <a:defRPr sz="1335"/>
            </a:lvl8pPr>
            <a:lvl9pPr>
              <a:defRPr sz="13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4B8B150-6A27-105C-08CB-52C3427FBE20}"/>
              </a:ext>
            </a:extLst>
          </p:cNvPr>
          <p:cNvSpPr>
            <a:spLocks noGrp="1"/>
          </p:cNvSpPr>
          <p:nvPr>
            <p:ph type="body" sz="half" idx="2"/>
          </p:nvPr>
        </p:nvSpPr>
        <p:spPr>
          <a:xfrm>
            <a:off x="2085366" y="6415086"/>
            <a:ext cx="9764543" cy="11884744"/>
          </a:xfrm>
        </p:spPr>
        <p:txBody>
          <a:bodyPr/>
          <a:lstStyle>
            <a:lvl1pPr marL="0" indent="0">
              <a:buNone/>
              <a:defRPr sz="1068"/>
            </a:lvl1pPr>
            <a:lvl2pPr marL="305127" indent="0">
              <a:buNone/>
              <a:defRPr sz="934"/>
            </a:lvl2pPr>
            <a:lvl3pPr marL="610255" indent="0">
              <a:buNone/>
              <a:defRPr sz="801"/>
            </a:lvl3pPr>
            <a:lvl4pPr marL="915382" indent="0">
              <a:buNone/>
              <a:defRPr sz="667"/>
            </a:lvl4pPr>
            <a:lvl5pPr marL="1220510" indent="0">
              <a:buNone/>
              <a:defRPr sz="667"/>
            </a:lvl5pPr>
            <a:lvl6pPr marL="1525637" indent="0">
              <a:buNone/>
              <a:defRPr sz="667"/>
            </a:lvl6pPr>
            <a:lvl7pPr marL="1830765" indent="0">
              <a:buNone/>
              <a:defRPr sz="667"/>
            </a:lvl7pPr>
            <a:lvl8pPr marL="2135892" indent="0">
              <a:buNone/>
              <a:defRPr sz="667"/>
            </a:lvl8pPr>
            <a:lvl9pPr marL="2441019" indent="0">
              <a:buNone/>
              <a:defRPr sz="667"/>
            </a:lvl9pPr>
          </a:lstStyle>
          <a:p>
            <a:pPr lvl="0"/>
            <a:r>
              <a:rPr lang="en-US"/>
              <a:t>Click to edit Master text styles</a:t>
            </a:r>
          </a:p>
        </p:txBody>
      </p:sp>
      <p:sp>
        <p:nvSpPr>
          <p:cNvPr id="5" name="Date Placeholder 4">
            <a:extLst>
              <a:ext uri="{FF2B5EF4-FFF2-40B4-BE49-F238E27FC236}">
                <a16:creationId xmlns:a16="http://schemas.microsoft.com/office/drawing/2014/main" id="{32D0E90A-CB50-76B1-50B1-64D3F6E05DAC}"/>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6" name="Footer Placeholder 5">
            <a:extLst>
              <a:ext uri="{FF2B5EF4-FFF2-40B4-BE49-F238E27FC236}">
                <a16:creationId xmlns:a16="http://schemas.microsoft.com/office/drawing/2014/main" id="{EA2C641C-B175-EEEC-1380-EECF4E2EA1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327C79D-6D93-CED1-220D-2D55CC880E0A}"/>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3527853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27A01-7591-3DE0-60AF-ACDE796C2EC1}"/>
              </a:ext>
            </a:extLst>
          </p:cNvPr>
          <p:cNvSpPr>
            <a:spLocks noGrp="1"/>
          </p:cNvSpPr>
          <p:nvPr>
            <p:ph type="title"/>
          </p:nvPr>
        </p:nvSpPr>
        <p:spPr>
          <a:xfrm>
            <a:off x="2085366" y="1425578"/>
            <a:ext cx="9764543" cy="4989513"/>
          </a:xfrm>
        </p:spPr>
        <p:txBody>
          <a:bodyPr anchor="b"/>
          <a:lstStyle>
            <a:lvl1pPr>
              <a:defRPr sz="2136"/>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F7B4205-439A-918C-3D87-5445774CB631}"/>
              </a:ext>
            </a:extLst>
          </p:cNvPr>
          <p:cNvSpPr>
            <a:spLocks noGrp="1"/>
          </p:cNvSpPr>
          <p:nvPr>
            <p:ph type="pic" idx="1"/>
          </p:nvPr>
        </p:nvSpPr>
        <p:spPr>
          <a:xfrm>
            <a:off x="12870909" y="3078849"/>
            <a:ext cx="15326827" cy="15196232"/>
          </a:xfrm>
        </p:spPr>
        <p:txBody>
          <a:bodyPr/>
          <a:lstStyle>
            <a:lvl1pPr marL="0" indent="0">
              <a:buNone/>
              <a:defRPr sz="2136"/>
            </a:lvl1pPr>
            <a:lvl2pPr marL="305127" indent="0">
              <a:buNone/>
              <a:defRPr sz="1869"/>
            </a:lvl2pPr>
            <a:lvl3pPr marL="610255" indent="0">
              <a:buNone/>
              <a:defRPr sz="1602"/>
            </a:lvl3pPr>
            <a:lvl4pPr marL="915382" indent="0">
              <a:buNone/>
              <a:defRPr sz="1335"/>
            </a:lvl4pPr>
            <a:lvl5pPr marL="1220510" indent="0">
              <a:buNone/>
              <a:defRPr sz="1335"/>
            </a:lvl5pPr>
            <a:lvl6pPr marL="1525637" indent="0">
              <a:buNone/>
              <a:defRPr sz="1335"/>
            </a:lvl6pPr>
            <a:lvl7pPr marL="1830765" indent="0">
              <a:buNone/>
              <a:defRPr sz="1335"/>
            </a:lvl7pPr>
            <a:lvl8pPr marL="2135892" indent="0">
              <a:buNone/>
              <a:defRPr sz="1335"/>
            </a:lvl8pPr>
            <a:lvl9pPr marL="2441019" indent="0">
              <a:buNone/>
              <a:defRPr sz="1335"/>
            </a:lvl9pPr>
          </a:lstStyle>
          <a:p>
            <a:endParaRPr lang="en-GB"/>
          </a:p>
        </p:txBody>
      </p:sp>
      <p:sp>
        <p:nvSpPr>
          <p:cNvPr id="4" name="Text Placeholder 3">
            <a:extLst>
              <a:ext uri="{FF2B5EF4-FFF2-40B4-BE49-F238E27FC236}">
                <a16:creationId xmlns:a16="http://schemas.microsoft.com/office/drawing/2014/main" id="{B378F7F7-223D-29AD-3FA9-464894982809}"/>
              </a:ext>
            </a:extLst>
          </p:cNvPr>
          <p:cNvSpPr>
            <a:spLocks noGrp="1"/>
          </p:cNvSpPr>
          <p:nvPr>
            <p:ph type="body" sz="half" idx="2"/>
          </p:nvPr>
        </p:nvSpPr>
        <p:spPr>
          <a:xfrm>
            <a:off x="2085366" y="6415086"/>
            <a:ext cx="9764543" cy="11884744"/>
          </a:xfrm>
        </p:spPr>
        <p:txBody>
          <a:bodyPr/>
          <a:lstStyle>
            <a:lvl1pPr marL="0" indent="0">
              <a:buNone/>
              <a:defRPr sz="1068"/>
            </a:lvl1pPr>
            <a:lvl2pPr marL="305127" indent="0">
              <a:buNone/>
              <a:defRPr sz="934"/>
            </a:lvl2pPr>
            <a:lvl3pPr marL="610255" indent="0">
              <a:buNone/>
              <a:defRPr sz="801"/>
            </a:lvl3pPr>
            <a:lvl4pPr marL="915382" indent="0">
              <a:buNone/>
              <a:defRPr sz="667"/>
            </a:lvl4pPr>
            <a:lvl5pPr marL="1220510" indent="0">
              <a:buNone/>
              <a:defRPr sz="667"/>
            </a:lvl5pPr>
            <a:lvl6pPr marL="1525637" indent="0">
              <a:buNone/>
              <a:defRPr sz="667"/>
            </a:lvl6pPr>
            <a:lvl7pPr marL="1830765" indent="0">
              <a:buNone/>
              <a:defRPr sz="667"/>
            </a:lvl7pPr>
            <a:lvl8pPr marL="2135892" indent="0">
              <a:buNone/>
              <a:defRPr sz="667"/>
            </a:lvl8pPr>
            <a:lvl9pPr marL="2441019" indent="0">
              <a:buNone/>
              <a:defRPr sz="667"/>
            </a:lvl9pPr>
          </a:lstStyle>
          <a:p>
            <a:pPr lvl="0"/>
            <a:r>
              <a:rPr lang="en-US"/>
              <a:t>Click to edit Master text styles</a:t>
            </a:r>
          </a:p>
        </p:txBody>
      </p:sp>
      <p:sp>
        <p:nvSpPr>
          <p:cNvPr id="5" name="Date Placeholder 4">
            <a:extLst>
              <a:ext uri="{FF2B5EF4-FFF2-40B4-BE49-F238E27FC236}">
                <a16:creationId xmlns:a16="http://schemas.microsoft.com/office/drawing/2014/main" id="{3E237436-CCF4-3FB1-9D42-8B53C1927618}"/>
              </a:ext>
            </a:extLst>
          </p:cNvPr>
          <p:cNvSpPr>
            <a:spLocks noGrp="1"/>
          </p:cNvSpPr>
          <p:nvPr>
            <p:ph type="dt" sz="half" idx="10"/>
          </p:nvPr>
        </p:nvSpPr>
        <p:spPr/>
        <p:txBody>
          <a:bodyPr/>
          <a:lstStyle/>
          <a:p>
            <a:fld id="{DE028F08-C96B-4EF5-AF9E-1D9026ECA199}" type="datetimeFigureOut">
              <a:rPr lang="en-GB" smtClean="0"/>
              <a:t>19/03/2023</a:t>
            </a:fld>
            <a:endParaRPr lang="en-GB"/>
          </a:p>
        </p:txBody>
      </p:sp>
      <p:sp>
        <p:nvSpPr>
          <p:cNvPr id="6" name="Footer Placeholder 5">
            <a:extLst>
              <a:ext uri="{FF2B5EF4-FFF2-40B4-BE49-F238E27FC236}">
                <a16:creationId xmlns:a16="http://schemas.microsoft.com/office/drawing/2014/main" id="{999A04B8-AB56-2446-DFD6-C0050BFA64B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4FF179E-FAC3-26C0-27A3-02A4F0B7ED12}"/>
              </a:ext>
            </a:extLst>
          </p:cNvPr>
          <p:cNvSpPr>
            <a:spLocks noGrp="1"/>
          </p:cNvSpPr>
          <p:nvPr>
            <p:ph type="sldNum" sz="quarter" idx="12"/>
          </p:nvPr>
        </p:nvSpPr>
        <p:spPr/>
        <p:txBody>
          <a:bodyPr/>
          <a:lstStyle/>
          <a:p>
            <a:fld id="{6616BA21-848A-4C61-8C3C-9F50037B633D}" type="slidenum">
              <a:rPr lang="en-GB" smtClean="0"/>
              <a:t>‹#›</a:t>
            </a:fld>
            <a:endParaRPr lang="en-GB"/>
          </a:p>
        </p:txBody>
      </p:sp>
    </p:spTree>
    <p:extLst>
      <p:ext uri="{BB962C8B-B14F-4D97-AF65-F5344CB8AC3E}">
        <p14:creationId xmlns:p14="http://schemas.microsoft.com/office/powerpoint/2010/main" val="1770498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351499-CC20-EEEB-C438-FBE429162486}"/>
              </a:ext>
            </a:extLst>
          </p:cNvPr>
          <p:cNvSpPr>
            <a:spLocks noGrp="1"/>
          </p:cNvSpPr>
          <p:nvPr>
            <p:ph type="title"/>
          </p:nvPr>
        </p:nvSpPr>
        <p:spPr>
          <a:xfrm>
            <a:off x="2081422" y="1138483"/>
            <a:ext cx="26112371" cy="4133178"/>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1FC4CD0-7DBB-77E9-EBFD-9AFED8561703}"/>
              </a:ext>
            </a:extLst>
          </p:cNvPr>
          <p:cNvSpPr>
            <a:spLocks noGrp="1"/>
          </p:cNvSpPr>
          <p:nvPr>
            <p:ph type="body" idx="1"/>
          </p:nvPr>
        </p:nvSpPr>
        <p:spPr>
          <a:xfrm>
            <a:off x="2081422" y="5692399"/>
            <a:ext cx="26112371" cy="135677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B658821-D4DE-5CAC-946A-48F8A6B23D0B}"/>
              </a:ext>
            </a:extLst>
          </p:cNvPr>
          <p:cNvSpPr>
            <a:spLocks noGrp="1"/>
          </p:cNvSpPr>
          <p:nvPr>
            <p:ph type="dt" sz="half" idx="2"/>
          </p:nvPr>
        </p:nvSpPr>
        <p:spPr>
          <a:xfrm>
            <a:off x="2081422" y="19819457"/>
            <a:ext cx="6811923" cy="1138479"/>
          </a:xfrm>
          <a:prstGeom prst="rect">
            <a:avLst/>
          </a:prstGeom>
        </p:spPr>
        <p:txBody>
          <a:bodyPr vert="horz" lIns="91440" tIns="45720" rIns="91440" bIns="45720" rtlCol="0" anchor="ctr"/>
          <a:lstStyle>
            <a:lvl1pPr algn="l">
              <a:defRPr sz="801">
                <a:solidFill>
                  <a:schemeClr val="tx1">
                    <a:tint val="75000"/>
                  </a:schemeClr>
                </a:solidFill>
              </a:defRPr>
            </a:lvl1pPr>
          </a:lstStyle>
          <a:p>
            <a:fld id="{DE028F08-C96B-4EF5-AF9E-1D9026ECA199}" type="datetimeFigureOut">
              <a:rPr lang="en-GB" smtClean="0"/>
              <a:t>19/03/2023</a:t>
            </a:fld>
            <a:endParaRPr lang="en-GB"/>
          </a:p>
        </p:txBody>
      </p:sp>
      <p:sp>
        <p:nvSpPr>
          <p:cNvPr id="5" name="Footer Placeholder 4">
            <a:extLst>
              <a:ext uri="{FF2B5EF4-FFF2-40B4-BE49-F238E27FC236}">
                <a16:creationId xmlns:a16="http://schemas.microsoft.com/office/drawing/2014/main" id="{A5B3B460-DB32-5C45-9B0F-40DA84489A46}"/>
              </a:ext>
            </a:extLst>
          </p:cNvPr>
          <p:cNvSpPr>
            <a:spLocks noGrp="1"/>
          </p:cNvSpPr>
          <p:nvPr>
            <p:ph type="ftr" sz="quarter" idx="3"/>
          </p:nvPr>
        </p:nvSpPr>
        <p:spPr>
          <a:xfrm>
            <a:off x="10028666" y="19819457"/>
            <a:ext cx="10217884" cy="1138479"/>
          </a:xfrm>
          <a:prstGeom prst="rect">
            <a:avLst/>
          </a:prstGeom>
        </p:spPr>
        <p:txBody>
          <a:bodyPr vert="horz" lIns="91440" tIns="45720" rIns="91440" bIns="45720" rtlCol="0" anchor="ctr"/>
          <a:lstStyle>
            <a:lvl1pPr algn="ctr">
              <a:defRPr sz="801">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540E775-E3B6-4AE7-D6B9-B02E7EC07766}"/>
              </a:ext>
            </a:extLst>
          </p:cNvPr>
          <p:cNvSpPr>
            <a:spLocks noGrp="1"/>
          </p:cNvSpPr>
          <p:nvPr>
            <p:ph type="sldNum" sz="quarter" idx="4"/>
          </p:nvPr>
        </p:nvSpPr>
        <p:spPr>
          <a:xfrm>
            <a:off x="21381870" y="19819457"/>
            <a:ext cx="6811923" cy="1138479"/>
          </a:xfrm>
          <a:prstGeom prst="rect">
            <a:avLst/>
          </a:prstGeom>
        </p:spPr>
        <p:txBody>
          <a:bodyPr vert="horz" lIns="91440" tIns="45720" rIns="91440" bIns="45720" rtlCol="0" anchor="ctr"/>
          <a:lstStyle>
            <a:lvl1pPr algn="r">
              <a:defRPr sz="801">
                <a:solidFill>
                  <a:schemeClr val="tx1">
                    <a:tint val="75000"/>
                  </a:schemeClr>
                </a:solidFill>
              </a:defRPr>
            </a:lvl1pPr>
          </a:lstStyle>
          <a:p>
            <a:fld id="{6616BA21-848A-4C61-8C3C-9F50037B633D}" type="slidenum">
              <a:rPr lang="en-GB" smtClean="0"/>
              <a:t>‹#›</a:t>
            </a:fld>
            <a:endParaRPr lang="en-GB"/>
          </a:p>
        </p:txBody>
      </p:sp>
    </p:spTree>
    <p:extLst>
      <p:ext uri="{BB962C8B-B14F-4D97-AF65-F5344CB8AC3E}">
        <p14:creationId xmlns:p14="http://schemas.microsoft.com/office/powerpoint/2010/main" val="6494592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10255" rtl="0" eaLnBrk="1" latinLnBrk="0" hangingPunct="1">
        <a:lnSpc>
          <a:spcPct val="90000"/>
        </a:lnSpc>
        <a:spcBef>
          <a:spcPct val="0"/>
        </a:spcBef>
        <a:buNone/>
        <a:defRPr sz="2937" kern="1200">
          <a:solidFill>
            <a:schemeClr val="tx1"/>
          </a:solidFill>
          <a:latin typeface="+mj-lt"/>
          <a:ea typeface="+mj-ea"/>
          <a:cs typeface="+mj-cs"/>
        </a:defRPr>
      </a:lvl1pPr>
    </p:titleStyle>
    <p:bodyStyle>
      <a:lvl1pPr marL="152564" indent="-152564" algn="l" defTabSz="610255" rtl="0" eaLnBrk="1" latinLnBrk="0" hangingPunct="1">
        <a:lnSpc>
          <a:spcPct val="90000"/>
        </a:lnSpc>
        <a:spcBef>
          <a:spcPts val="667"/>
        </a:spcBef>
        <a:buFont typeface="Arial" panose="020B0604020202020204" pitchFamily="34" charset="0"/>
        <a:buChar char="•"/>
        <a:defRPr sz="1869" kern="1200">
          <a:solidFill>
            <a:schemeClr val="tx1"/>
          </a:solidFill>
          <a:latin typeface="+mn-lt"/>
          <a:ea typeface="+mn-ea"/>
          <a:cs typeface="+mn-cs"/>
        </a:defRPr>
      </a:lvl1pPr>
      <a:lvl2pPr marL="457691" indent="-152564" algn="l" defTabSz="610255" rtl="0" eaLnBrk="1" latinLnBrk="0" hangingPunct="1">
        <a:lnSpc>
          <a:spcPct val="90000"/>
        </a:lnSpc>
        <a:spcBef>
          <a:spcPts val="333"/>
        </a:spcBef>
        <a:buFont typeface="Arial" panose="020B0604020202020204" pitchFamily="34" charset="0"/>
        <a:buChar char="•"/>
        <a:defRPr sz="1602" kern="1200">
          <a:solidFill>
            <a:schemeClr val="tx1"/>
          </a:solidFill>
          <a:latin typeface="+mn-lt"/>
          <a:ea typeface="+mn-ea"/>
          <a:cs typeface="+mn-cs"/>
        </a:defRPr>
      </a:lvl2pPr>
      <a:lvl3pPr marL="762819" indent="-152564" algn="l" defTabSz="610255" rtl="0" eaLnBrk="1" latinLnBrk="0" hangingPunct="1">
        <a:lnSpc>
          <a:spcPct val="90000"/>
        </a:lnSpc>
        <a:spcBef>
          <a:spcPts val="333"/>
        </a:spcBef>
        <a:buFont typeface="Arial" panose="020B0604020202020204" pitchFamily="34" charset="0"/>
        <a:buChar char="•"/>
        <a:defRPr sz="1335" kern="1200">
          <a:solidFill>
            <a:schemeClr val="tx1"/>
          </a:solidFill>
          <a:latin typeface="+mn-lt"/>
          <a:ea typeface="+mn-ea"/>
          <a:cs typeface="+mn-cs"/>
        </a:defRPr>
      </a:lvl3pPr>
      <a:lvl4pPr marL="1067946"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4pPr>
      <a:lvl5pPr marL="1373073"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5pPr>
      <a:lvl6pPr marL="1678201"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6pPr>
      <a:lvl7pPr marL="1983329"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7pPr>
      <a:lvl8pPr marL="2288456"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8pPr>
      <a:lvl9pPr marL="2593583" indent="-152564" algn="l" defTabSz="610255" rtl="0" eaLnBrk="1" latinLnBrk="0" hangingPunct="1">
        <a:lnSpc>
          <a:spcPct val="90000"/>
        </a:lnSpc>
        <a:spcBef>
          <a:spcPts val="333"/>
        </a:spcBef>
        <a:buFont typeface="Arial" panose="020B0604020202020204" pitchFamily="34" charset="0"/>
        <a:buChar char="•"/>
        <a:defRPr sz="1201" kern="1200">
          <a:solidFill>
            <a:schemeClr val="tx1"/>
          </a:solidFill>
          <a:latin typeface="+mn-lt"/>
          <a:ea typeface="+mn-ea"/>
          <a:cs typeface="+mn-cs"/>
        </a:defRPr>
      </a:lvl9pPr>
    </p:bodyStyle>
    <p:otherStyle>
      <a:defPPr>
        <a:defRPr lang="en-US"/>
      </a:defPPr>
      <a:lvl1pPr marL="0" algn="l" defTabSz="610255" rtl="0" eaLnBrk="1" latinLnBrk="0" hangingPunct="1">
        <a:defRPr sz="1201" kern="1200">
          <a:solidFill>
            <a:schemeClr val="tx1"/>
          </a:solidFill>
          <a:latin typeface="+mn-lt"/>
          <a:ea typeface="+mn-ea"/>
          <a:cs typeface="+mn-cs"/>
        </a:defRPr>
      </a:lvl1pPr>
      <a:lvl2pPr marL="305127" algn="l" defTabSz="610255" rtl="0" eaLnBrk="1" latinLnBrk="0" hangingPunct="1">
        <a:defRPr sz="1201" kern="1200">
          <a:solidFill>
            <a:schemeClr val="tx1"/>
          </a:solidFill>
          <a:latin typeface="+mn-lt"/>
          <a:ea typeface="+mn-ea"/>
          <a:cs typeface="+mn-cs"/>
        </a:defRPr>
      </a:lvl2pPr>
      <a:lvl3pPr marL="610255" algn="l" defTabSz="610255" rtl="0" eaLnBrk="1" latinLnBrk="0" hangingPunct="1">
        <a:defRPr sz="1201" kern="1200">
          <a:solidFill>
            <a:schemeClr val="tx1"/>
          </a:solidFill>
          <a:latin typeface="+mn-lt"/>
          <a:ea typeface="+mn-ea"/>
          <a:cs typeface="+mn-cs"/>
        </a:defRPr>
      </a:lvl3pPr>
      <a:lvl4pPr marL="915382" algn="l" defTabSz="610255" rtl="0" eaLnBrk="1" latinLnBrk="0" hangingPunct="1">
        <a:defRPr sz="1201" kern="1200">
          <a:solidFill>
            <a:schemeClr val="tx1"/>
          </a:solidFill>
          <a:latin typeface="+mn-lt"/>
          <a:ea typeface="+mn-ea"/>
          <a:cs typeface="+mn-cs"/>
        </a:defRPr>
      </a:lvl4pPr>
      <a:lvl5pPr marL="1220510" algn="l" defTabSz="610255" rtl="0" eaLnBrk="1" latinLnBrk="0" hangingPunct="1">
        <a:defRPr sz="1201" kern="1200">
          <a:solidFill>
            <a:schemeClr val="tx1"/>
          </a:solidFill>
          <a:latin typeface="+mn-lt"/>
          <a:ea typeface="+mn-ea"/>
          <a:cs typeface="+mn-cs"/>
        </a:defRPr>
      </a:lvl5pPr>
      <a:lvl6pPr marL="1525637" algn="l" defTabSz="610255" rtl="0" eaLnBrk="1" latinLnBrk="0" hangingPunct="1">
        <a:defRPr sz="1201" kern="1200">
          <a:solidFill>
            <a:schemeClr val="tx1"/>
          </a:solidFill>
          <a:latin typeface="+mn-lt"/>
          <a:ea typeface="+mn-ea"/>
          <a:cs typeface="+mn-cs"/>
        </a:defRPr>
      </a:lvl6pPr>
      <a:lvl7pPr marL="1830765" algn="l" defTabSz="610255" rtl="0" eaLnBrk="1" latinLnBrk="0" hangingPunct="1">
        <a:defRPr sz="1201" kern="1200">
          <a:solidFill>
            <a:schemeClr val="tx1"/>
          </a:solidFill>
          <a:latin typeface="+mn-lt"/>
          <a:ea typeface="+mn-ea"/>
          <a:cs typeface="+mn-cs"/>
        </a:defRPr>
      </a:lvl7pPr>
      <a:lvl8pPr marL="2135892" algn="l" defTabSz="610255" rtl="0" eaLnBrk="1" latinLnBrk="0" hangingPunct="1">
        <a:defRPr sz="1201" kern="1200">
          <a:solidFill>
            <a:schemeClr val="tx1"/>
          </a:solidFill>
          <a:latin typeface="+mn-lt"/>
          <a:ea typeface="+mn-ea"/>
          <a:cs typeface="+mn-cs"/>
        </a:defRPr>
      </a:lvl8pPr>
      <a:lvl9pPr marL="2441019" algn="l" defTabSz="610255" rtl="0" eaLnBrk="1" latinLnBrk="0" hangingPunct="1">
        <a:defRPr sz="120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836237-FE02-FF14-7544-5EAB17B460A9}"/>
              </a:ext>
            </a:extLst>
          </p:cNvPr>
          <p:cNvSpPr>
            <a:spLocks noGrp="1"/>
          </p:cNvSpPr>
          <p:nvPr>
            <p:ph type="title"/>
          </p:nvPr>
        </p:nvSpPr>
        <p:spPr>
          <a:xfrm>
            <a:off x="2081421" y="1138482"/>
            <a:ext cx="26112371" cy="413317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E03EC6-F4D4-2545-7627-0907609B4ED6}"/>
              </a:ext>
            </a:extLst>
          </p:cNvPr>
          <p:cNvSpPr>
            <a:spLocks noGrp="1"/>
          </p:cNvSpPr>
          <p:nvPr>
            <p:ph type="body" idx="1"/>
          </p:nvPr>
        </p:nvSpPr>
        <p:spPr>
          <a:xfrm>
            <a:off x="2081421" y="5692400"/>
            <a:ext cx="26112371" cy="13567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185DB2-17D0-CBA9-12FF-BB6E8B31D9E3}"/>
              </a:ext>
            </a:extLst>
          </p:cNvPr>
          <p:cNvSpPr>
            <a:spLocks noGrp="1"/>
          </p:cNvSpPr>
          <p:nvPr>
            <p:ph type="dt" sz="half" idx="2"/>
          </p:nvPr>
        </p:nvSpPr>
        <p:spPr>
          <a:xfrm>
            <a:off x="2081421" y="19819454"/>
            <a:ext cx="6811923" cy="1138480"/>
          </a:xfrm>
          <a:prstGeom prst="rect">
            <a:avLst/>
          </a:prstGeom>
        </p:spPr>
        <p:txBody>
          <a:bodyPr vert="horz" lIns="91440" tIns="45720" rIns="91440" bIns="45720" rtlCol="0" anchor="ctr"/>
          <a:lstStyle>
            <a:lvl1pPr algn="l">
              <a:defRPr sz="2980">
                <a:solidFill>
                  <a:schemeClr val="tx1">
                    <a:tint val="75000"/>
                  </a:schemeClr>
                </a:solidFill>
              </a:defRPr>
            </a:lvl1pPr>
          </a:lstStyle>
          <a:p>
            <a:fld id="{3E72BE6C-F22C-4D11-8041-43E55157DA01}" type="datetimeFigureOut">
              <a:rPr lang="en-US" smtClean="0"/>
              <a:t>19-Mar-23</a:t>
            </a:fld>
            <a:endParaRPr lang="en-US"/>
          </a:p>
        </p:txBody>
      </p:sp>
      <p:sp>
        <p:nvSpPr>
          <p:cNvPr id="5" name="Footer Placeholder 4">
            <a:extLst>
              <a:ext uri="{FF2B5EF4-FFF2-40B4-BE49-F238E27FC236}">
                <a16:creationId xmlns:a16="http://schemas.microsoft.com/office/drawing/2014/main" id="{AA1693B3-AE76-2147-195E-A980419DB9EA}"/>
              </a:ext>
            </a:extLst>
          </p:cNvPr>
          <p:cNvSpPr>
            <a:spLocks noGrp="1"/>
          </p:cNvSpPr>
          <p:nvPr>
            <p:ph type="ftr" sz="quarter" idx="3"/>
          </p:nvPr>
        </p:nvSpPr>
        <p:spPr>
          <a:xfrm>
            <a:off x="10028665" y="19819454"/>
            <a:ext cx="10217884" cy="1138480"/>
          </a:xfrm>
          <a:prstGeom prst="rect">
            <a:avLst/>
          </a:prstGeom>
        </p:spPr>
        <p:txBody>
          <a:bodyPr vert="horz" lIns="91440" tIns="45720" rIns="91440" bIns="45720" rtlCol="0" anchor="ctr"/>
          <a:lstStyle>
            <a:lvl1pPr algn="ctr">
              <a:defRPr sz="29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549040F-645D-7192-7194-0C0FA179824C}"/>
              </a:ext>
            </a:extLst>
          </p:cNvPr>
          <p:cNvSpPr>
            <a:spLocks noGrp="1"/>
          </p:cNvSpPr>
          <p:nvPr>
            <p:ph type="sldNum" sz="quarter" idx="4"/>
          </p:nvPr>
        </p:nvSpPr>
        <p:spPr>
          <a:xfrm>
            <a:off x="21381869" y="19819454"/>
            <a:ext cx="6811923" cy="1138480"/>
          </a:xfrm>
          <a:prstGeom prst="rect">
            <a:avLst/>
          </a:prstGeom>
        </p:spPr>
        <p:txBody>
          <a:bodyPr vert="horz" lIns="91440" tIns="45720" rIns="91440" bIns="45720" rtlCol="0" anchor="ctr"/>
          <a:lstStyle>
            <a:lvl1pPr algn="r">
              <a:defRPr sz="2980">
                <a:solidFill>
                  <a:schemeClr val="tx1">
                    <a:tint val="75000"/>
                  </a:schemeClr>
                </a:solidFill>
              </a:defRPr>
            </a:lvl1pPr>
          </a:lstStyle>
          <a:p>
            <a:fld id="{00A67E8C-F8CD-4C29-9243-E146AFBCC33D}" type="slidenum">
              <a:rPr lang="en-US" smtClean="0"/>
              <a:t>‹#›</a:t>
            </a:fld>
            <a:endParaRPr lang="en-US"/>
          </a:p>
        </p:txBody>
      </p:sp>
    </p:spTree>
    <p:extLst>
      <p:ext uri="{BB962C8B-B14F-4D97-AF65-F5344CB8AC3E}">
        <p14:creationId xmlns:p14="http://schemas.microsoft.com/office/powerpoint/2010/main" val="1658316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10" Type="http://schemas.openxmlformats.org/officeDocument/2006/relationships/image" Target="../media/image8.jpg"/><Relationship Id="rId4" Type="http://schemas.openxmlformats.org/officeDocument/2006/relationships/image" Target="../media/image2.png"/><Relationship Id="rId9"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sv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3.xml"/><Relationship Id="rId5" Type="http://schemas.openxmlformats.org/officeDocument/2006/relationships/image" Target="../media/image17.jpg"/><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4.jpeg"/><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B1233"/>
        </a:solidFill>
        <a:effectLst/>
      </p:bgPr>
    </p:bg>
    <p:spTree>
      <p:nvGrpSpPr>
        <p:cNvPr id="1" name=""/>
        <p:cNvGrpSpPr/>
        <p:nvPr/>
      </p:nvGrpSpPr>
      <p:grpSpPr>
        <a:xfrm>
          <a:off x="0" y="0"/>
          <a:ext cx="0" cy="0"/>
          <a:chOff x="0" y="0"/>
          <a:chExt cx="0" cy="0"/>
        </a:xfrm>
      </p:grpSpPr>
      <p:sp>
        <p:nvSpPr>
          <p:cNvPr id="11" name="silent presenter">
            <a:extLst>
              <a:ext uri="{FF2B5EF4-FFF2-40B4-BE49-F238E27FC236}">
                <a16:creationId xmlns:a16="http://schemas.microsoft.com/office/drawing/2014/main" id="{7AFE03F0-A7D1-E829-7C1F-4D2D652CB737}"/>
              </a:ext>
            </a:extLst>
          </p:cNvPr>
          <p:cNvSpPr>
            <a:spLocks/>
          </p:cNvSpPr>
          <p:nvPr/>
        </p:nvSpPr>
        <p:spPr>
          <a:xfrm>
            <a:off x="22199515" y="-1"/>
            <a:ext cx="8091700" cy="21383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
        <p:nvSpPr>
          <p:cNvPr id="12" name="silent presenter">
            <a:extLst>
              <a:ext uri="{FF2B5EF4-FFF2-40B4-BE49-F238E27FC236}">
                <a16:creationId xmlns:a16="http://schemas.microsoft.com/office/drawing/2014/main" id="{EC86DA8B-8163-4552-8FA4-435C18CFF2A9}"/>
              </a:ext>
            </a:extLst>
          </p:cNvPr>
          <p:cNvSpPr>
            <a:spLocks/>
          </p:cNvSpPr>
          <p:nvPr/>
        </p:nvSpPr>
        <p:spPr>
          <a:xfrm>
            <a:off x="-15290" y="0"/>
            <a:ext cx="8091700" cy="21383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8570935" y="474100"/>
            <a:ext cx="13170632" cy="4183989"/>
          </a:xfrm>
        </p:spPr>
        <p:txBody>
          <a:bodyPr anchor="t">
            <a:noAutofit/>
          </a:bodyPr>
          <a:lstStyle/>
          <a:p>
            <a:pPr>
              <a:lnSpc>
                <a:spcPct val="100000"/>
              </a:lnSpc>
            </a:pPr>
            <a:r>
              <a:rPr lang="en-US" sz="8000" b="1" dirty="0">
                <a:solidFill>
                  <a:schemeClr val="bg1"/>
                </a:solidFill>
                <a:latin typeface="Book Antiqua" panose="02040602050305030304" pitchFamily="18" charset="0"/>
                <a:ea typeface="Segoe UI Black" panose="020B0A02040204020203" pitchFamily="34" charset="0"/>
                <a:cs typeface="Segoe UI" panose="020B0502040204020203" pitchFamily="34" charset="0"/>
              </a:rPr>
              <a:t>Automatic Transcribing of Damaged Papyrus with &gt;80% Accuracy</a:t>
            </a:r>
            <a:endParaRPr lang="en-US" sz="8000" b="1" dirty="0">
              <a:solidFill>
                <a:schemeClr val="bg1"/>
              </a:solidFill>
              <a:latin typeface="Book Antiqua" panose="02040602050305030304" pitchFamily="18" charset="0"/>
              <a:ea typeface="Roboto" panose="02000000000000000000" pitchFamily="2" charset="0"/>
              <a:cs typeface="Segoe UI" panose="020B0502040204020203" pitchFamily="34" charset="0"/>
            </a:endParaRPr>
          </a:p>
        </p:txBody>
      </p:sp>
      <p:sp>
        <p:nvSpPr>
          <p:cNvPr id="3" name="TextBox 2">
            <a:extLst>
              <a:ext uri="{FF2B5EF4-FFF2-40B4-BE49-F238E27FC236}">
                <a16:creationId xmlns:a16="http://schemas.microsoft.com/office/drawing/2014/main" id="{8E35B311-3C19-412C-ADE6-EB2E4158F366}"/>
              </a:ext>
            </a:extLst>
          </p:cNvPr>
          <p:cNvSpPr txBox="1"/>
          <p:nvPr/>
        </p:nvSpPr>
        <p:spPr>
          <a:xfrm>
            <a:off x="441945" y="3703759"/>
            <a:ext cx="7217721" cy="16134097"/>
          </a:xfrm>
          <a:prstGeom prst="rect">
            <a:avLst/>
          </a:prstGeom>
          <a:noFill/>
        </p:spPr>
        <p:txBody>
          <a:bodyPr wrap="square" rtlCol="0">
            <a:spAutoFit/>
          </a:bodyPr>
          <a:lstStyle/>
          <a:p>
            <a:pPr>
              <a:lnSpc>
                <a:spcPct val="120000"/>
              </a:lnSpc>
            </a:pPr>
            <a:r>
              <a:rPr lang="en-US" sz="3600" b="1" dirty="0">
                <a:solidFill>
                  <a:srgbClr val="202024"/>
                </a:solidFill>
                <a:latin typeface="Arial" panose="020B0604020202020204" pitchFamily="34" charset="0"/>
                <a:cs typeface="Arial" panose="020B0604020202020204" pitchFamily="34" charset="0"/>
              </a:rPr>
              <a:t>Background:</a:t>
            </a:r>
            <a:endParaRPr lang="en-US" sz="3600" dirty="0">
              <a:solidFill>
                <a:srgbClr val="202024"/>
              </a:solidFill>
              <a:latin typeface="Arial" panose="020B0604020202020204" pitchFamily="34" charset="0"/>
              <a:cs typeface="Arial" panose="020B0604020202020204" pitchFamily="34" charset="0"/>
            </a:endParaRPr>
          </a:p>
          <a:p>
            <a:pPr>
              <a:lnSpc>
                <a:spcPct val="120000"/>
              </a:lnSpc>
            </a:pPr>
            <a:r>
              <a:rPr lang="en-US" sz="2800" kern="100" dirty="0">
                <a:effectLst/>
                <a:latin typeface="Arial" panose="020B0604020202020204" pitchFamily="34" charset="0"/>
                <a:ea typeface="Calibri" panose="020F0502020204030204" pitchFamily="34" charset="0"/>
                <a:cs typeface="Arial" panose="020B0604020202020204" pitchFamily="34" charset="0"/>
              </a:rPr>
              <a:t>This work proposes a fully automated method for transcribing and annotating degraded ancient papyrus documents. This usually requires extensive knowledge of both the language and papyrus. This method uses digital images of the papyrus to automatically identify, bound, and classify each glyph on the page. This allows these documents to be digitized more efficiently.</a:t>
            </a:r>
          </a:p>
          <a:p>
            <a:pPr>
              <a:lnSpc>
                <a:spcPct val="120000"/>
              </a:lnSpc>
            </a:pPr>
            <a:r>
              <a:rPr lang="en-US" sz="3600" b="1" dirty="0">
                <a:solidFill>
                  <a:srgbClr val="202024"/>
                </a:solidFill>
                <a:latin typeface="Arial" panose="020B0604020202020204" pitchFamily="34" charset="0"/>
                <a:cs typeface="Arial" panose="020B0604020202020204" pitchFamily="34" charset="0"/>
              </a:rPr>
              <a:t>Method:</a:t>
            </a:r>
            <a:endParaRPr lang="en-US" sz="3600" dirty="0">
              <a:solidFill>
                <a:srgbClr val="202024"/>
              </a:solidFill>
              <a:latin typeface="Arial" panose="020B0604020202020204" pitchFamily="34" charset="0"/>
              <a:cs typeface="Arial" panose="020B0604020202020204" pitchFamily="34" charset="0"/>
            </a:endParaRPr>
          </a:p>
          <a:p>
            <a:pPr>
              <a:lnSpc>
                <a:spcPct val="120000"/>
              </a:lnSpc>
            </a:pPr>
            <a:r>
              <a:rPr lang="en-US" sz="2800" kern="100" dirty="0">
                <a:effectLst/>
                <a:latin typeface="Arial" panose="020B0604020202020204" pitchFamily="34" charset="0"/>
                <a:ea typeface="Calibri" panose="020F0502020204030204" pitchFamily="34" charset="0"/>
                <a:cs typeface="Arial" panose="020B0604020202020204" pitchFamily="34" charset="0"/>
              </a:rPr>
              <a:t>Images are first passed through a RCNN (trained to </a:t>
            </a:r>
            <a:r>
              <a:rPr lang="en-US" sz="2800" kern="100" dirty="0">
                <a:latin typeface="Arial" panose="020B0604020202020204" pitchFamily="34" charset="0"/>
                <a:ea typeface="Calibri" panose="020F0502020204030204" pitchFamily="34" charset="0"/>
                <a:cs typeface="Arial" panose="020B0604020202020204" pitchFamily="34" charset="0"/>
              </a:rPr>
              <a:t>classify ink on papyrus) </a:t>
            </a:r>
            <a:r>
              <a:rPr lang="en-US" sz="2800" kern="100" dirty="0">
                <a:effectLst/>
                <a:latin typeface="Arial" panose="020B0604020202020204" pitchFamily="34" charset="0"/>
                <a:ea typeface="Calibri" panose="020F0502020204030204" pitchFamily="34" charset="0"/>
                <a:cs typeface="Arial" panose="020B0604020202020204" pitchFamily="34" charset="0"/>
              </a:rPr>
              <a:t>to bound the glyphs. Glyphs are collected into lines using horizontal and vertical overlap and proximity. Each line is then fed into a CNN that classifies each glyph with the help of a recurrent (LSTM) layer, which acts as a language model to increase classification accuracy by 4-15% depending on the complexity of the CNN.</a:t>
            </a:r>
          </a:p>
          <a:p>
            <a:pPr>
              <a:lnSpc>
                <a:spcPct val="120000"/>
              </a:lnSpc>
            </a:pPr>
            <a:r>
              <a:rPr lang="en-US" sz="3600" b="1" dirty="0">
                <a:solidFill>
                  <a:srgbClr val="202024"/>
                </a:solidFill>
                <a:latin typeface="Arial" panose="020B0604020202020204" pitchFamily="34" charset="0"/>
                <a:cs typeface="Arial" panose="020B0604020202020204" pitchFamily="34" charset="0"/>
              </a:rPr>
              <a:t>Results:</a:t>
            </a:r>
            <a:endParaRPr lang="en-US" sz="3600" dirty="0">
              <a:solidFill>
                <a:srgbClr val="202024"/>
              </a:solidFill>
              <a:latin typeface="Arial" panose="020B0604020202020204" pitchFamily="34" charset="0"/>
              <a:cs typeface="Arial" panose="020B0604020202020204" pitchFamily="34" charset="0"/>
            </a:endParaRPr>
          </a:p>
          <a:p>
            <a:pPr>
              <a:lnSpc>
                <a:spcPct val="120000"/>
              </a:lnSpc>
            </a:pPr>
            <a:r>
              <a:rPr lang="en-US" sz="2800" dirty="0">
                <a:latin typeface="Arial" panose="020B0604020202020204" pitchFamily="34" charset="0"/>
                <a:cs typeface="Arial" panose="020B0604020202020204" pitchFamily="34" charset="0"/>
              </a:rPr>
              <a:t>After </a:t>
            </a:r>
            <a:r>
              <a:rPr lang="en-US" sz="2800" dirty="0">
                <a:effectLst/>
                <a:latin typeface="Arial" panose="020B0604020202020204" pitchFamily="34" charset="0"/>
                <a:cs typeface="Arial" panose="020B0604020202020204" pitchFamily="34" charset="0"/>
              </a:rPr>
              <a:t>optimizing the pipeline on the evaluation data to generate the highest combined identification and classification F1 scores, a final bounding weighted F1 score (IOU &gt; 0) of .878 and a final classification weighted F1 score of .815 (on bounded glyphs).</a:t>
            </a:r>
            <a:endParaRPr lang="en-US" sz="2800" dirty="0">
              <a:solidFill>
                <a:srgbClr val="202024"/>
              </a:solidFill>
              <a:latin typeface="Arial" panose="020B0604020202020204" pitchFamily="34" charset="0"/>
              <a:cs typeface="Arial" panose="020B0604020202020204" pitchFamily="34" charset="0"/>
            </a:endParaRPr>
          </a:p>
          <a:p>
            <a:pPr>
              <a:lnSpc>
                <a:spcPct val="120000"/>
              </a:lnSpc>
            </a:pPr>
            <a:endParaRPr lang="en-US" sz="3600" dirty="0">
              <a:solidFill>
                <a:srgbClr val="202024"/>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FCAC4B58-8623-4DBE-951A-DDF821787031}"/>
              </a:ext>
            </a:extLst>
          </p:cNvPr>
          <p:cNvSpPr txBox="1"/>
          <p:nvPr/>
        </p:nvSpPr>
        <p:spPr>
          <a:xfrm>
            <a:off x="22657463" y="474101"/>
            <a:ext cx="7175805" cy="6186309"/>
          </a:xfrm>
          <a:prstGeom prst="rect">
            <a:avLst/>
          </a:prstGeom>
          <a:noFill/>
        </p:spPr>
        <p:txBody>
          <a:bodyPr wrap="square" rtlCol="0">
            <a:spAutoFit/>
          </a:bodyPr>
          <a:lstStyle/>
          <a:p>
            <a:r>
              <a:rPr lang="en-US" sz="3600" b="1" dirty="0">
                <a:solidFill>
                  <a:srgbClr val="202024"/>
                </a:solidFill>
                <a:latin typeface="Arial" panose="020B0604020202020204" pitchFamily="34" charset="0"/>
                <a:cs typeface="Arial" panose="020B0604020202020204" pitchFamily="34" charset="0"/>
              </a:rPr>
              <a:t>AMMO BAR</a:t>
            </a:r>
          </a:p>
          <a:p>
            <a:endParaRPr lang="en-US" sz="3600" b="1" dirty="0">
              <a:solidFill>
                <a:srgbClr val="202024"/>
              </a:solidFill>
              <a:latin typeface="Arial" panose="020B0604020202020204" pitchFamily="34" charset="0"/>
              <a:cs typeface="Arial" panose="020B0604020202020204" pitchFamily="34" charset="0"/>
            </a:endParaRPr>
          </a:p>
          <a:p>
            <a:r>
              <a:rPr lang="en-US" sz="3600" b="1" dirty="0">
                <a:solidFill>
                  <a:srgbClr val="202024"/>
                </a:solidFill>
                <a:latin typeface="Arial" panose="020B0604020202020204" pitchFamily="34" charset="0"/>
                <a:cs typeface="Arial" panose="020B0604020202020204" pitchFamily="34" charset="0"/>
              </a:rPr>
              <a:t>Delete this and replace it with your…</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Graphs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Correlation tables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Figures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nuance that you’re worried about leaving out.</a:t>
            </a:r>
          </a:p>
          <a:p>
            <a:pPr marL="158895" indent="-158895">
              <a:buFont typeface="Arial" panose="020B0604020202020204" pitchFamily="34" charset="0"/>
              <a:buChar char="•"/>
            </a:pPr>
            <a:r>
              <a:rPr lang="en-US" sz="3600" b="1" dirty="0">
                <a:solidFill>
                  <a:srgbClr val="202024"/>
                </a:solidFill>
                <a:latin typeface="Arial" panose="020B0604020202020204" pitchFamily="34" charset="0"/>
                <a:cs typeface="Arial" panose="020B0604020202020204" pitchFamily="34" charset="0"/>
              </a:rPr>
              <a:t>Keep it messy!</a:t>
            </a:r>
            <a:r>
              <a:rPr lang="en-US" sz="3600" dirty="0">
                <a:solidFill>
                  <a:srgbClr val="202024"/>
                </a:solidFill>
                <a:latin typeface="Arial" panose="020B0604020202020204" pitchFamily="34" charset="0"/>
                <a:cs typeface="Arial" panose="020B0604020202020204" pitchFamily="34" charset="0"/>
              </a:rPr>
              <a:t> This section is just for you.</a:t>
            </a:r>
          </a:p>
        </p:txBody>
      </p:sp>
      <p:sp>
        <p:nvSpPr>
          <p:cNvPr id="20" name="Rectangle 19">
            <a:extLst>
              <a:ext uri="{FF2B5EF4-FFF2-40B4-BE49-F238E27FC236}">
                <a16:creationId xmlns:a16="http://schemas.microsoft.com/office/drawing/2014/main" id="{6BA4CF46-E210-4322-91D1-2A41779F64E4}"/>
              </a:ext>
            </a:extLst>
          </p:cNvPr>
          <p:cNvSpPr/>
          <p:nvPr/>
        </p:nvSpPr>
        <p:spPr>
          <a:xfrm>
            <a:off x="1494125" y="2752160"/>
            <a:ext cx="5113358" cy="595356"/>
          </a:xfrm>
          <a:prstGeom prst="rect">
            <a:avLst/>
          </a:prstGeom>
        </p:spPr>
        <p:txBody>
          <a:bodyPr wrap="square">
            <a:spAutoFit/>
          </a:bodyPr>
          <a:lstStyle/>
          <a:p>
            <a:pPr algn="ctr">
              <a:lnSpc>
                <a:spcPct val="120000"/>
              </a:lnSpc>
            </a:pPr>
            <a:r>
              <a:rPr lang="en-US" sz="3000" dirty="0">
                <a:solidFill>
                  <a:srgbClr val="202024"/>
                </a:solidFill>
                <a:latin typeface="Arial" panose="020B0604020202020204" pitchFamily="34" charset="0"/>
                <a:cs typeface="Arial" panose="020B0604020202020204" pitchFamily="34" charset="0"/>
              </a:rPr>
              <a:t>Presenter: </a:t>
            </a:r>
            <a:r>
              <a:rPr lang="en-US" sz="3000" b="1" dirty="0">
                <a:solidFill>
                  <a:srgbClr val="202024"/>
                </a:solidFill>
                <a:latin typeface="Arial" panose="020B0604020202020204" pitchFamily="34" charset="0"/>
                <a:cs typeface="Arial" panose="020B0604020202020204" pitchFamily="34" charset="0"/>
              </a:rPr>
              <a:t>Carson </a:t>
            </a:r>
            <a:r>
              <a:rPr lang="en-US" sz="3000" dirty="0">
                <a:solidFill>
                  <a:srgbClr val="202024"/>
                </a:solidFill>
                <a:latin typeface="Arial" panose="020B0604020202020204" pitchFamily="34" charset="0"/>
                <a:cs typeface="Arial" panose="020B0604020202020204" pitchFamily="34" charset="0"/>
              </a:rPr>
              <a:t>Brown</a:t>
            </a:r>
          </a:p>
        </p:txBody>
      </p:sp>
      <p:sp>
        <p:nvSpPr>
          <p:cNvPr id="21" name="TextBox 20">
            <a:extLst>
              <a:ext uri="{FF2B5EF4-FFF2-40B4-BE49-F238E27FC236}">
                <a16:creationId xmlns:a16="http://schemas.microsoft.com/office/drawing/2014/main" id="{CAC155C6-7E35-4156-B9B3-271571AF60CC}"/>
              </a:ext>
            </a:extLst>
          </p:cNvPr>
          <p:cNvSpPr txBox="1"/>
          <p:nvPr/>
        </p:nvSpPr>
        <p:spPr>
          <a:xfrm>
            <a:off x="441945" y="474100"/>
            <a:ext cx="7217721" cy="1938992"/>
          </a:xfrm>
          <a:prstGeom prst="rect">
            <a:avLst/>
          </a:prstGeom>
          <a:noFill/>
        </p:spPr>
        <p:txBody>
          <a:bodyPr wrap="square" rtlCol="0">
            <a:spAutoFit/>
          </a:bodyPr>
          <a:lstStyle/>
          <a:p>
            <a:r>
              <a:rPr lang="en-US" sz="4000" b="1" dirty="0">
                <a:effectLst/>
                <a:latin typeface="Palatino Linotype" panose="02040502050505030304" pitchFamily="18" charset="0"/>
              </a:rPr>
              <a:t>Automated Optical Detection and Recognition of Greek Letters on Degraded Papyri</a:t>
            </a:r>
            <a:endParaRPr lang="en-US" sz="5400" b="1" dirty="0">
              <a:solidFill>
                <a:srgbClr val="202024"/>
              </a:solidFill>
              <a:latin typeface="Palatino Linotype" panose="02040502050505030304" pitchFamily="18" charset="0"/>
              <a:cs typeface="Segoe UI" panose="020B0502040204020203" pitchFamily="34" charset="0"/>
            </a:endParaRPr>
          </a:p>
        </p:txBody>
      </p:sp>
      <p:sp>
        <p:nvSpPr>
          <p:cNvPr id="22" name="TextBox 21">
            <a:extLst>
              <a:ext uri="{FF2B5EF4-FFF2-40B4-BE49-F238E27FC236}">
                <a16:creationId xmlns:a16="http://schemas.microsoft.com/office/drawing/2014/main" id="{C3F61B32-8F5A-4CA2-B549-F3CD26098007}"/>
              </a:ext>
            </a:extLst>
          </p:cNvPr>
          <p:cNvSpPr txBox="1"/>
          <p:nvPr/>
        </p:nvSpPr>
        <p:spPr>
          <a:xfrm>
            <a:off x="23958604" y="18631085"/>
            <a:ext cx="5983894" cy="954107"/>
          </a:xfrm>
          <a:prstGeom prst="rect">
            <a:avLst/>
          </a:prstGeom>
          <a:noFill/>
        </p:spPr>
        <p:txBody>
          <a:bodyPr wrap="square" rtlCol="0">
            <a:spAutoFit/>
          </a:bodyPr>
          <a:lstStyle/>
          <a:p>
            <a:r>
              <a:rPr lang="en-US" sz="2800" dirty="0">
                <a:solidFill>
                  <a:srgbClr val="202024"/>
                </a:solidFill>
                <a:latin typeface="Arial" panose="020B0604020202020204" pitchFamily="34" charset="0"/>
                <a:cs typeface="Arial" panose="020B0604020202020204" pitchFamily="34" charset="0"/>
              </a:rPr>
              <a:t>Author: Carson </a:t>
            </a:r>
            <a:r>
              <a:rPr lang="en-US" sz="2800" b="1" dirty="0">
                <a:solidFill>
                  <a:srgbClr val="202024"/>
                </a:solidFill>
                <a:latin typeface="Arial" panose="020B0604020202020204" pitchFamily="34" charset="0"/>
                <a:cs typeface="Arial" panose="020B0604020202020204" pitchFamily="34" charset="0"/>
              </a:rPr>
              <a:t>Brown</a:t>
            </a:r>
          </a:p>
          <a:p>
            <a:r>
              <a:rPr lang="en-US" sz="2800" dirty="0">
                <a:solidFill>
                  <a:srgbClr val="202024"/>
                </a:solidFill>
                <a:latin typeface="Arial" panose="020B0604020202020204" pitchFamily="34" charset="0"/>
                <a:cs typeface="Arial" panose="020B0604020202020204" pitchFamily="34" charset="0"/>
              </a:rPr>
              <a:t>Supervisor: Dr. Mark-Jan </a:t>
            </a:r>
            <a:r>
              <a:rPr lang="en-US" sz="2800" b="1" dirty="0" err="1">
                <a:solidFill>
                  <a:srgbClr val="202024"/>
                </a:solidFill>
                <a:latin typeface="Arial" panose="020B0604020202020204" pitchFamily="34" charset="0"/>
                <a:cs typeface="Arial" panose="020B0604020202020204" pitchFamily="34" charset="0"/>
              </a:rPr>
              <a:t>Nederhof</a:t>
            </a:r>
            <a:endParaRPr lang="en-US" sz="2800" b="1" dirty="0">
              <a:solidFill>
                <a:srgbClr val="202024"/>
              </a:solidFill>
              <a:latin typeface="Arial" panose="020B0604020202020204" pitchFamily="34" charset="0"/>
              <a:cs typeface="Arial" panose="020B0604020202020204" pitchFamily="34" charset="0"/>
            </a:endParaRPr>
          </a:p>
        </p:txBody>
      </p:sp>
      <p:sp>
        <p:nvSpPr>
          <p:cNvPr id="23" name="Graphic 18">
            <a:extLst>
              <a:ext uri="{FF2B5EF4-FFF2-40B4-BE49-F238E27FC236}">
                <a16:creationId xmlns:a16="http://schemas.microsoft.com/office/drawing/2014/main" id="{1B355378-8069-4F41-9F33-76FF52B1D680}"/>
              </a:ext>
            </a:extLst>
          </p:cNvPr>
          <p:cNvSpPr>
            <a:spLocks/>
          </p:cNvSpPr>
          <p:nvPr/>
        </p:nvSpPr>
        <p:spPr>
          <a:xfrm>
            <a:off x="22657463" y="18590751"/>
            <a:ext cx="1070384" cy="1034777"/>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sz="250">
              <a:solidFill>
                <a:srgbClr val="202024"/>
              </a:solidFill>
            </a:endParaRPr>
          </a:p>
        </p:txBody>
      </p:sp>
      <p:grpSp>
        <p:nvGrpSpPr>
          <p:cNvPr id="15" name="Group 14">
            <a:extLst>
              <a:ext uri="{FF2B5EF4-FFF2-40B4-BE49-F238E27FC236}">
                <a16:creationId xmlns:a16="http://schemas.microsoft.com/office/drawing/2014/main" id="{4E043C62-BAFD-305F-866A-43BD38CB7247}"/>
              </a:ext>
            </a:extLst>
          </p:cNvPr>
          <p:cNvGrpSpPr/>
          <p:nvPr/>
        </p:nvGrpSpPr>
        <p:grpSpPr>
          <a:xfrm>
            <a:off x="19967562" y="19108139"/>
            <a:ext cx="2001196" cy="2001196"/>
            <a:chOff x="15290941" y="17344571"/>
            <a:chExt cx="2001196" cy="2001196"/>
          </a:xfrm>
        </p:grpSpPr>
        <p:sp>
          <p:nvSpPr>
            <p:cNvPr id="13" name="Rectangle: Rounded Corners 12">
              <a:extLst>
                <a:ext uri="{FF2B5EF4-FFF2-40B4-BE49-F238E27FC236}">
                  <a16:creationId xmlns:a16="http://schemas.microsoft.com/office/drawing/2014/main" id="{E37DD686-A0A8-C097-2D0C-264F05452A92}"/>
                </a:ext>
              </a:extLst>
            </p:cNvPr>
            <p:cNvSpPr/>
            <p:nvPr/>
          </p:nvSpPr>
          <p:spPr>
            <a:xfrm>
              <a:off x="15290941" y="17344571"/>
              <a:ext cx="2001196" cy="2001196"/>
            </a:xfrm>
            <a:prstGeom prst="roundRect">
              <a:avLst>
                <a:gd name="adj" fmla="val 6354"/>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Qr code&#10;&#10;Description automatically generated">
              <a:extLst>
                <a:ext uri="{FF2B5EF4-FFF2-40B4-BE49-F238E27FC236}">
                  <a16:creationId xmlns:a16="http://schemas.microsoft.com/office/drawing/2014/main" id="{EDF6F558-07D6-2A68-CD62-9BFC00773B79}"/>
                </a:ext>
              </a:extLst>
            </p:cNvPr>
            <p:cNvPicPr>
              <a:picLocks noChangeAspect="1"/>
            </p:cNvPicPr>
            <p:nvPr/>
          </p:nvPicPr>
          <p:blipFill rotWithShape="1">
            <a:blip r:embed="rId3">
              <a:extLst>
                <a:ext uri="{28A0092B-C50C-407E-A947-70E740481C1C}">
                  <a14:useLocalDpi xmlns:a14="http://schemas.microsoft.com/office/drawing/2010/main" val="0"/>
                </a:ext>
              </a:extLst>
            </a:blip>
            <a:srcRect l="3937" t="3937" r="3937" b="3937"/>
            <a:stretch/>
          </p:blipFill>
          <p:spPr>
            <a:xfrm>
              <a:off x="15391408" y="17445038"/>
              <a:ext cx="1800262" cy="1800262"/>
            </a:xfrm>
            <a:prstGeom prst="rect">
              <a:avLst/>
            </a:prstGeom>
            <a:effectLst/>
          </p:spPr>
        </p:pic>
      </p:grpSp>
      <p:pic>
        <p:nvPicPr>
          <p:cNvPr id="4" name="Picture 3" descr="A picture containing graphical user interface&#10;&#10;Description automatically generated">
            <a:extLst>
              <a:ext uri="{FF2B5EF4-FFF2-40B4-BE49-F238E27FC236}">
                <a16:creationId xmlns:a16="http://schemas.microsoft.com/office/drawing/2014/main" id="{17AB17B3-4572-AD58-B5AF-3765C7535E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07442" y="19841978"/>
            <a:ext cx="3511724" cy="1541647"/>
          </a:xfrm>
          <a:prstGeom prst="rect">
            <a:avLst/>
          </a:prstGeom>
        </p:spPr>
      </p:pic>
      <p:sp>
        <p:nvSpPr>
          <p:cNvPr id="18" name="TextBox 17">
            <a:extLst>
              <a:ext uri="{FF2B5EF4-FFF2-40B4-BE49-F238E27FC236}">
                <a16:creationId xmlns:a16="http://schemas.microsoft.com/office/drawing/2014/main" id="{BE7FE679-A1A3-8718-F91B-367B6A917B48}"/>
              </a:ext>
            </a:extLst>
          </p:cNvPr>
          <p:cNvSpPr txBox="1"/>
          <p:nvPr/>
        </p:nvSpPr>
        <p:spPr>
          <a:xfrm>
            <a:off x="19967562" y="18584919"/>
            <a:ext cx="2001196" cy="523220"/>
          </a:xfrm>
          <a:prstGeom prst="rect">
            <a:avLst/>
          </a:prstGeom>
          <a:noFill/>
        </p:spPr>
        <p:txBody>
          <a:bodyPr wrap="square">
            <a:spAutoFit/>
          </a:bodyPr>
          <a:lstStyle/>
          <a:p>
            <a:pPr algn="ctr"/>
            <a:r>
              <a:rPr lang="en-US" sz="2800" b="1" dirty="0">
                <a:solidFill>
                  <a:schemeClr val="bg1"/>
                </a:solidFill>
                <a:latin typeface="Book Antiqua" panose="02040602050305030304" pitchFamily="18" charset="0"/>
                <a:ea typeface="Segoe UI Black" panose="020B0A02040204020203" pitchFamily="34" charset="0"/>
                <a:cs typeface="Segoe UI" panose="020B0502040204020203" pitchFamily="34" charset="0"/>
              </a:rPr>
              <a:t>Full Paper</a:t>
            </a:r>
            <a:endParaRPr lang="en-US" dirty="0"/>
          </a:p>
        </p:txBody>
      </p:sp>
      <p:pic>
        <p:nvPicPr>
          <p:cNvPr id="36" name="Picture 35">
            <a:extLst>
              <a:ext uri="{FF2B5EF4-FFF2-40B4-BE49-F238E27FC236}">
                <a16:creationId xmlns:a16="http://schemas.microsoft.com/office/drawing/2014/main" id="{995FE94B-936A-75EB-0CA5-69E74320F6BA}"/>
              </a:ext>
            </a:extLst>
          </p:cNvPr>
          <p:cNvPicPr>
            <a:picLocks noChangeAspect="1"/>
          </p:cNvPicPr>
          <p:nvPr/>
        </p:nvPicPr>
        <p:blipFill>
          <a:blip r:embed="rId5"/>
          <a:stretch>
            <a:fillRect/>
          </a:stretch>
        </p:blipFill>
        <p:spPr>
          <a:xfrm>
            <a:off x="441945" y="19227883"/>
            <a:ext cx="7260908" cy="1555909"/>
          </a:xfrm>
          <a:prstGeom prst="rect">
            <a:avLst/>
          </a:prstGeom>
        </p:spPr>
      </p:pic>
      <p:grpSp>
        <p:nvGrpSpPr>
          <p:cNvPr id="2" name="Group 1">
            <a:extLst>
              <a:ext uri="{FF2B5EF4-FFF2-40B4-BE49-F238E27FC236}">
                <a16:creationId xmlns:a16="http://schemas.microsoft.com/office/drawing/2014/main" id="{EC5EE5C9-6BC1-4F91-2C79-73B943A3060B}"/>
              </a:ext>
            </a:extLst>
          </p:cNvPr>
          <p:cNvGrpSpPr/>
          <p:nvPr/>
        </p:nvGrpSpPr>
        <p:grpSpPr>
          <a:xfrm>
            <a:off x="528141" y="2707580"/>
            <a:ext cx="737010" cy="701690"/>
            <a:chOff x="15927454" y="12565056"/>
            <a:chExt cx="328921" cy="313158"/>
          </a:xfrm>
        </p:grpSpPr>
        <p:sp>
          <p:nvSpPr>
            <p:cNvPr id="8" name="Rectangle 7">
              <a:extLst>
                <a:ext uri="{FF2B5EF4-FFF2-40B4-BE49-F238E27FC236}">
                  <a16:creationId xmlns:a16="http://schemas.microsoft.com/office/drawing/2014/main" id="{41E7CAAC-A30E-FF3B-58A5-C620F1F5494D}"/>
                </a:ext>
              </a:extLst>
            </p:cNvPr>
            <p:cNvSpPr/>
            <p:nvPr/>
          </p:nvSpPr>
          <p:spPr>
            <a:xfrm>
              <a:off x="15927454" y="12565056"/>
              <a:ext cx="328921" cy="313158"/>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dirty="0"/>
            </a:p>
          </p:txBody>
        </p:sp>
        <p:sp>
          <p:nvSpPr>
            <p:cNvPr id="9" name="Graphic 18">
              <a:extLst>
                <a:ext uri="{FF2B5EF4-FFF2-40B4-BE49-F238E27FC236}">
                  <a16:creationId xmlns:a16="http://schemas.microsoft.com/office/drawing/2014/main" id="{80C74242-8809-958A-6D77-6CBBE7360174}"/>
                </a:ext>
              </a:extLst>
            </p:cNvPr>
            <p:cNvSpPr/>
            <p:nvPr/>
          </p:nvSpPr>
          <p:spPr>
            <a:xfrm>
              <a:off x="15985448" y="12626163"/>
              <a:ext cx="212932" cy="187912"/>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bg1"/>
            </a:solidFill>
            <a:ln w="3663" cap="flat">
              <a:noFill/>
              <a:prstDash val="solid"/>
              <a:miter/>
            </a:ln>
          </p:spPr>
          <p:txBody>
            <a:bodyPr rtlCol="0" anchor="ctr"/>
            <a:lstStyle/>
            <a:p>
              <a:endParaRPr lang="en-US" sz="250"/>
            </a:p>
          </p:txBody>
        </p:sp>
      </p:grpSp>
      <p:grpSp>
        <p:nvGrpSpPr>
          <p:cNvPr id="40" name="Group 39">
            <a:extLst>
              <a:ext uri="{FF2B5EF4-FFF2-40B4-BE49-F238E27FC236}">
                <a16:creationId xmlns:a16="http://schemas.microsoft.com/office/drawing/2014/main" id="{E2D42E44-98EE-B823-4F94-F3DB1C3F9918}"/>
              </a:ext>
            </a:extLst>
          </p:cNvPr>
          <p:cNvGrpSpPr>
            <a:grpSpLocks noGrp="1" noUngrp="1" noRot="1" noMove="1" noResize="1"/>
          </p:cNvGrpSpPr>
          <p:nvPr/>
        </p:nvGrpSpPr>
        <p:grpSpPr>
          <a:xfrm>
            <a:off x="8745001" y="4913406"/>
            <a:ext cx="12785923" cy="11670317"/>
            <a:chOff x="8745001" y="4913406"/>
            <a:chExt cx="12785923" cy="11670317"/>
          </a:xfrm>
        </p:grpSpPr>
        <p:pic>
          <p:nvPicPr>
            <p:cNvPr id="38" name="Content Placeholder 4" descr="Map&#10;&#10;Description automatically generated">
              <a:extLst>
                <a:ext uri="{FF2B5EF4-FFF2-40B4-BE49-F238E27FC236}">
                  <a16:creationId xmlns:a16="http://schemas.microsoft.com/office/drawing/2014/main" id="{D88CC337-5BFE-23AC-6E2C-85AC823D10E6}"/>
                </a:ext>
              </a:extLst>
            </p:cNvPr>
            <p:cNvPicPr>
              <a:picLocks noGrp="1" noRot="1" noChangeAspect="1" noMove="1" noResize="1" noEditPoints="1" noAdjustHandles="1" noChangeArrowheads="1" noChangeShapeType="1" noCrop="1"/>
            </p:cNvPicPr>
            <p:nvPr/>
          </p:nvPicPr>
          <p:blipFill rotWithShape="1">
            <a:blip r:embed="rId6">
              <a:extLst>
                <a:ext uri="{28A0092B-C50C-407E-A947-70E740481C1C}">
                  <a14:useLocalDpi xmlns:a14="http://schemas.microsoft.com/office/drawing/2010/main" val="0"/>
                </a:ext>
              </a:extLst>
            </a:blip>
            <a:srcRect l="9691" t="3902" r="9887" b="1596"/>
            <a:stretch/>
          </p:blipFill>
          <p:spPr>
            <a:xfrm>
              <a:off x="15522426" y="4913406"/>
              <a:ext cx="6008498" cy="11670317"/>
            </a:xfrm>
            <a:prstGeom prst="rect">
              <a:avLst/>
            </a:prstGeom>
            <a:ln w="88900" cap="sq" cmpd="thickThin">
              <a:solidFill>
                <a:srgbClr val="000000"/>
              </a:solidFill>
              <a:prstDash val="solid"/>
              <a:miter lim="800000"/>
            </a:ln>
            <a:effectLst>
              <a:innerShdw blurRad="76200">
                <a:srgbClr val="000000"/>
              </a:innerShdw>
            </a:effectLst>
          </p:spPr>
        </p:pic>
        <p:pic>
          <p:nvPicPr>
            <p:cNvPr id="39" name="Picture 38" descr="A picture containing graphical user interface&#10;&#10;Description automatically generated">
              <a:extLst>
                <a:ext uri="{FF2B5EF4-FFF2-40B4-BE49-F238E27FC236}">
                  <a16:creationId xmlns:a16="http://schemas.microsoft.com/office/drawing/2014/main" id="{75B01101-039D-8BD5-C1C7-5D9258C0B31A}"/>
                </a:ext>
              </a:extLst>
            </p:cNvPr>
            <p:cNvPicPr>
              <a:picLocks noGrp="1" noRot="1" noChangeAspect="1" noMove="1" noResize="1" noEditPoints="1" noAdjustHandles="1" noChangeArrowheads="1" noChangeShapeType="1" noCrop="1"/>
            </p:cNvPicPr>
            <p:nvPr/>
          </p:nvPicPr>
          <p:blipFill>
            <a:blip r:embed="rId7">
              <a:extLst>
                <a:ext uri="{28A0092B-C50C-407E-A947-70E740481C1C}">
                  <a14:useLocalDpi xmlns:a14="http://schemas.microsoft.com/office/drawing/2010/main" val="0"/>
                </a:ext>
              </a:extLst>
            </a:blip>
            <a:stretch>
              <a:fillRect/>
            </a:stretch>
          </p:blipFill>
          <p:spPr>
            <a:xfrm>
              <a:off x="8745001" y="4913406"/>
              <a:ext cx="6008498" cy="5924193"/>
            </a:xfrm>
            <a:prstGeom prst="rect">
              <a:avLst/>
            </a:prstGeom>
            <a:ln w="88900" cap="sq" cmpd="thickThin">
              <a:solidFill>
                <a:srgbClr val="000000"/>
              </a:solidFill>
              <a:prstDash val="solid"/>
              <a:miter lim="800000"/>
            </a:ln>
            <a:effectLst>
              <a:innerShdw blurRad="76200">
                <a:srgbClr val="000000"/>
              </a:innerShdw>
            </a:effectLst>
          </p:spPr>
        </p:pic>
      </p:grpSp>
      <p:pic>
        <p:nvPicPr>
          <p:cNvPr id="42" name="Picture 41" descr="A picture containing text, rodent&#10;&#10;Description automatically generated">
            <a:extLst>
              <a:ext uri="{FF2B5EF4-FFF2-40B4-BE49-F238E27FC236}">
                <a16:creationId xmlns:a16="http://schemas.microsoft.com/office/drawing/2014/main" id="{235535DE-B1C7-8916-B146-208B0217274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657269" y="15884431"/>
            <a:ext cx="952500" cy="1171575"/>
          </a:xfrm>
          <a:prstGeom prst="rect">
            <a:avLst/>
          </a:prstGeom>
        </p:spPr>
      </p:pic>
      <p:pic>
        <p:nvPicPr>
          <p:cNvPr id="44" name="Picture 43">
            <a:extLst>
              <a:ext uri="{FF2B5EF4-FFF2-40B4-BE49-F238E27FC236}">
                <a16:creationId xmlns:a16="http://schemas.microsoft.com/office/drawing/2014/main" id="{4A726E38-E73A-700F-2775-8FF66B8A874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379884" y="14544675"/>
            <a:ext cx="466725" cy="447675"/>
          </a:xfrm>
          <a:prstGeom prst="rect">
            <a:avLst/>
          </a:prstGeom>
        </p:spPr>
      </p:pic>
      <p:pic>
        <p:nvPicPr>
          <p:cNvPr id="46" name="Picture 45" descr="A picture containing text, arch&#10;&#10;Description automatically generated">
            <a:extLst>
              <a:ext uri="{FF2B5EF4-FFF2-40B4-BE49-F238E27FC236}">
                <a16:creationId xmlns:a16="http://schemas.microsoft.com/office/drawing/2014/main" id="{C1A28241-4639-3D83-0677-6335FC7CC8F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749250" y="12968287"/>
            <a:ext cx="962025" cy="933450"/>
          </a:xfrm>
          <a:prstGeom prst="rect">
            <a:avLst/>
          </a:prstGeom>
        </p:spPr>
      </p:pic>
    </p:spTree>
    <p:extLst>
      <p:ext uri="{BB962C8B-B14F-4D97-AF65-F5344CB8AC3E}">
        <p14:creationId xmlns:p14="http://schemas.microsoft.com/office/powerpoint/2010/main" val="33385875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A picture containing text&#10;&#10;Description automatically generated">
            <a:extLst>
              <a:ext uri="{FF2B5EF4-FFF2-40B4-BE49-F238E27FC236}">
                <a16:creationId xmlns:a16="http://schemas.microsoft.com/office/drawing/2014/main" id="{8B758FA2-7EB4-3B91-D858-4E612C209D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3132" y="3977150"/>
            <a:ext cx="14213271" cy="4065582"/>
          </a:xfrm>
        </p:spPr>
      </p:pic>
      <p:sp>
        <p:nvSpPr>
          <p:cNvPr id="15" name="TextBox 14">
            <a:extLst>
              <a:ext uri="{FF2B5EF4-FFF2-40B4-BE49-F238E27FC236}">
                <a16:creationId xmlns:a16="http://schemas.microsoft.com/office/drawing/2014/main" id="{C1C8D0DD-0E59-C092-0BF8-B5097FE64EE1}"/>
              </a:ext>
            </a:extLst>
          </p:cNvPr>
          <p:cNvSpPr txBox="1"/>
          <p:nvPr/>
        </p:nvSpPr>
        <p:spPr>
          <a:xfrm>
            <a:off x="18307042" y="4471202"/>
            <a:ext cx="4536271" cy="2155847"/>
          </a:xfrm>
          <a:prstGeom prst="rect">
            <a:avLst/>
          </a:prstGeom>
          <a:noFill/>
        </p:spPr>
        <p:txBody>
          <a:bodyPr wrap="square" rtlCol="0">
            <a:spAutoFit/>
          </a:bodyPr>
          <a:ls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a:lstStyle>
          <a:p>
            <a:r>
              <a:rPr lang="en-US" sz="13409" dirty="0"/>
              <a:t>COCO</a:t>
            </a:r>
          </a:p>
        </p:txBody>
      </p:sp>
      <p:pic>
        <p:nvPicPr>
          <p:cNvPr id="42" name="Picture 41" descr="A picture containing text&#10;&#10;Description automatically generated">
            <a:extLst>
              <a:ext uri="{FF2B5EF4-FFF2-40B4-BE49-F238E27FC236}">
                <a16:creationId xmlns:a16="http://schemas.microsoft.com/office/drawing/2014/main" id="{D9D6C509-760F-8EDD-2624-49704CD80C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12545" y="9225358"/>
            <a:ext cx="13312951" cy="3808054"/>
          </a:xfrm>
          <a:prstGeom prst="rect">
            <a:avLst/>
          </a:prstGeom>
        </p:spPr>
      </p:pic>
      <p:pic>
        <p:nvPicPr>
          <p:cNvPr id="44" name="Picture 43" descr="A picture containing text&#10;&#10;Description automatically generated">
            <a:extLst>
              <a:ext uri="{FF2B5EF4-FFF2-40B4-BE49-F238E27FC236}">
                <a16:creationId xmlns:a16="http://schemas.microsoft.com/office/drawing/2014/main" id="{7FE75D5C-E1EE-3991-72DC-AECC451633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3132" y="13982165"/>
            <a:ext cx="14213261" cy="4065580"/>
          </a:xfrm>
          <a:prstGeom prst="rect">
            <a:avLst/>
          </a:prstGeom>
        </p:spPr>
      </p:pic>
      <p:sp>
        <p:nvSpPr>
          <p:cNvPr id="47" name="TextBox 46">
            <a:extLst>
              <a:ext uri="{FF2B5EF4-FFF2-40B4-BE49-F238E27FC236}">
                <a16:creationId xmlns:a16="http://schemas.microsoft.com/office/drawing/2014/main" id="{CFAE9682-68A5-28E0-9C83-EBD7B554F7D9}"/>
              </a:ext>
            </a:extLst>
          </p:cNvPr>
          <p:cNvSpPr txBox="1"/>
          <p:nvPr/>
        </p:nvSpPr>
        <p:spPr>
          <a:xfrm>
            <a:off x="5440077" y="9982974"/>
            <a:ext cx="5637939" cy="2155847"/>
          </a:xfrm>
          <a:prstGeom prst="rect">
            <a:avLst/>
          </a:prstGeom>
          <a:noFill/>
        </p:spPr>
        <p:txBody>
          <a:bodyPr wrap="square" rtlCol="0">
            <a:spAutoFit/>
          </a:bodyPr>
          <a:ls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a:lstStyle>
          <a:p>
            <a:r>
              <a:rPr lang="en-US" sz="13409" dirty="0"/>
              <a:t>PASCAL</a:t>
            </a:r>
          </a:p>
        </p:txBody>
      </p:sp>
      <p:sp>
        <p:nvSpPr>
          <p:cNvPr id="49" name="TextBox 48">
            <a:extLst>
              <a:ext uri="{FF2B5EF4-FFF2-40B4-BE49-F238E27FC236}">
                <a16:creationId xmlns:a16="http://schemas.microsoft.com/office/drawing/2014/main" id="{5C46A8AF-C8B9-2D59-081D-46579964F71D}"/>
              </a:ext>
            </a:extLst>
          </p:cNvPr>
          <p:cNvSpPr txBox="1"/>
          <p:nvPr/>
        </p:nvSpPr>
        <p:spPr>
          <a:xfrm>
            <a:off x="18661831" y="14619606"/>
            <a:ext cx="4206678" cy="2155847"/>
          </a:xfrm>
          <a:prstGeom prst="rect">
            <a:avLst/>
          </a:prstGeom>
          <a:noFill/>
        </p:spPr>
        <p:txBody>
          <a:bodyPr wrap="square" rtlCol="0">
            <a:spAutoFit/>
          </a:bodyPr>
          <a:ls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a:lstStyle>
          <a:p>
            <a:r>
              <a:rPr lang="en-US" sz="13409" dirty="0"/>
              <a:t>YOLO</a:t>
            </a:r>
          </a:p>
        </p:txBody>
      </p:sp>
    </p:spTree>
    <p:extLst>
      <p:ext uri="{BB962C8B-B14F-4D97-AF65-F5344CB8AC3E}">
        <p14:creationId xmlns:p14="http://schemas.microsoft.com/office/powerpoint/2010/main" val="3501214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B1233"/>
        </a:solidFill>
        <a:effectLst/>
      </p:bgPr>
    </p:bg>
    <p:spTree>
      <p:nvGrpSpPr>
        <p:cNvPr id="1" name=""/>
        <p:cNvGrpSpPr/>
        <p:nvPr/>
      </p:nvGrpSpPr>
      <p:grpSpPr>
        <a:xfrm>
          <a:off x="0" y="0"/>
          <a:ext cx="0" cy="0"/>
          <a:chOff x="0" y="0"/>
          <a:chExt cx="0" cy="0"/>
        </a:xfrm>
      </p:grpSpPr>
      <p:sp>
        <p:nvSpPr>
          <p:cNvPr id="11" name="silent presenter">
            <a:extLst>
              <a:ext uri="{FF2B5EF4-FFF2-40B4-BE49-F238E27FC236}">
                <a16:creationId xmlns:a16="http://schemas.microsoft.com/office/drawing/2014/main" id="{7AFE03F0-A7D1-E829-7C1F-4D2D652CB737}"/>
              </a:ext>
            </a:extLst>
          </p:cNvPr>
          <p:cNvSpPr>
            <a:spLocks noGrp="1" noRot="1" noMove="1" noResize="1" noEditPoints="1" noAdjustHandles="1" noChangeArrowheads="1" noChangeShapeType="1"/>
          </p:cNvSpPr>
          <p:nvPr/>
        </p:nvSpPr>
        <p:spPr>
          <a:xfrm>
            <a:off x="22199515" y="-1"/>
            <a:ext cx="8091700" cy="21383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
        <p:nvSpPr>
          <p:cNvPr id="12" name="silent presenter">
            <a:extLst>
              <a:ext uri="{FF2B5EF4-FFF2-40B4-BE49-F238E27FC236}">
                <a16:creationId xmlns:a16="http://schemas.microsoft.com/office/drawing/2014/main" id="{EC86DA8B-8163-4552-8FA4-435C18CFF2A9}"/>
              </a:ext>
            </a:extLst>
          </p:cNvPr>
          <p:cNvSpPr>
            <a:spLocks noGrp="1" noRot="1" noMove="1" noResize="1" noEditPoints="1" noAdjustHandles="1" noChangeArrowheads="1" noChangeShapeType="1"/>
          </p:cNvSpPr>
          <p:nvPr/>
        </p:nvSpPr>
        <p:spPr>
          <a:xfrm>
            <a:off x="-15290" y="0"/>
            <a:ext cx="8091700" cy="21383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8570935" y="4153774"/>
            <a:ext cx="13170632" cy="4851168"/>
          </a:xfrm>
        </p:spPr>
        <p:txBody>
          <a:bodyPr anchor="t">
            <a:noAutofit/>
          </a:bodyPr>
          <a:lstStyle/>
          <a:p>
            <a:pPr algn="l">
              <a:lnSpc>
                <a:spcPct val="150000"/>
              </a:lnSpc>
            </a:pPr>
            <a:r>
              <a:rPr lang="en-US" sz="8400" b="1" dirty="0">
                <a:solidFill>
                  <a:schemeClr val="bg1"/>
                </a:solidFill>
                <a:latin typeface="Book Antiqua" panose="02040602050305030304" pitchFamily="18" charset="0"/>
                <a:ea typeface="Segoe UI Black" panose="020B0A02040204020203" pitchFamily="34" charset="0"/>
                <a:cs typeface="Segoe UI" panose="020B0502040204020203" pitchFamily="34" charset="0"/>
              </a:rPr>
              <a:t>Main finding goes here</a:t>
            </a:r>
            <a:r>
              <a:rPr lang="en-US" sz="8400" b="1" dirty="0">
                <a:solidFill>
                  <a:schemeClr val="bg1"/>
                </a:solidFill>
                <a:latin typeface="Book Antiqua" panose="02040602050305030304" pitchFamily="18" charset="0"/>
                <a:ea typeface="Roboto" panose="02000000000000000000" pitchFamily="2" charset="0"/>
                <a:cs typeface="Segoe UI" panose="020B0502040204020203" pitchFamily="34" charset="0"/>
              </a:rPr>
              <a:t>, translated into </a:t>
            </a:r>
            <a:r>
              <a:rPr lang="en-US" sz="8400" b="1" dirty="0">
                <a:solidFill>
                  <a:schemeClr val="bg1"/>
                </a:solidFill>
                <a:latin typeface="Book Antiqua" panose="02040602050305030304" pitchFamily="18" charset="0"/>
                <a:ea typeface="Segoe UI Black" panose="020B0A02040204020203" pitchFamily="34" charset="0"/>
                <a:cs typeface="Segoe UI" panose="020B0502040204020203" pitchFamily="34" charset="0"/>
              </a:rPr>
              <a:t>plain English</a:t>
            </a:r>
            <a:r>
              <a:rPr lang="en-US" sz="8400" b="1" dirty="0">
                <a:solidFill>
                  <a:schemeClr val="bg1"/>
                </a:solidFill>
                <a:latin typeface="Book Antiqua" panose="02040602050305030304" pitchFamily="18" charset="0"/>
                <a:ea typeface="Roboto" panose="02000000000000000000" pitchFamily="2" charset="0"/>
                <a:cs typeface="Segoe UI" panose="020B0502040204020203" pitchFamily="34" charset="0"/>
              </a:rPr>
              <a:t>. </a:t>
            </a:r>
            <a:r>
              <a:rPr lang="en-US" sz="8400" b="1" dirty="0">
                <a:solidFill>
                  <a:schemeClr val="bg1"/>
                </a:solidFill>
                <a:latin typeface="Book Antiqua" panose="02040602050305030304" pitchFamily="18" charset="0"/>
                <a:ea typeface="Segoe UI Black" panose="020B0A02040204020203" pitchFamily="34" charset="0"/>
                <a:cs typeface="Segoe UI" panose="020B0502040204020203" pitchFamily="34" charset="0"/>
              </a:rPr>
              <a:t>Emphasize</a:t>
            </a:r>
            <a:r>
              <a:rPr lang="en-US" sz="8400" b="1" dirty="0">
                <a:solidFill>
                  <a:schemeClr val="bg1"/>
                </a:solidFill>
                <a:latin typeface="Book Antiqua" panose="02040602050305030304" pitchFamily="18" charset="0"/>
                <a:ea typeface="Roboto" panose="02000000000000000000" pitchFamily="2" charset="0"/>
                <a:cs typeface="Segoe UI" panose="020B0502040204020203" pitchFamily="34" charset="0"/>
              </a:rPr>
              <a:t> the important words.</a:t>
            </a:r>
          </a:p>
        </p:txBody>
      </p:sp>
      <p:sp>
        <p:nvSpPr>
          <p:cNvPr id="3" name="TextBox 2">
            <a:extLst>
              <a:ext uri="{FF2B5EF4-FFF2-40B4-BE49-F238E27FC236}">
                <a16:creationId xmlns:a16="http://schemas.microsoft.com/office/drawing/2014/main" id="{8E35B311-3C19-412C-ADE6-EB2E4158F366}"/>
              </a:ext>
            </a:extLst>
          </p:cNvPr>
          <p:cNvSpPr txBox="1"/>
          <p:nvPr/>
        </p:nvSpPr>
        <p:spPr>
          <a:xfrm>
            <a:off x="441945" y="3703759"/>
            <a:ext cx="7217721" cy="16651161"/>
          </a:xfrm>
          <a:prstGeom prst="rect">
            <a:avLst/>
          </a:prstGeom>
          <a:noFill/>
        </p:spPr>
        <p:txBody>
          <a:bodyPr wrap="square" rtlCol="0">
            <a:spAutoFit/>
          </a:bodyPr>
          <a:lstStyle/>
          <a:p>
            <a:pPr>
              <a:lnSpc>
                <a:spcPct val="120000"/>
              </a:lnSpc>
            </a:pPr>
            <a:r>
              <a:rPr lang="en-US" sz="3600" b="1" dirty="0">
                <a:solidFill>
                  <a:srgbClr val="202024"/>
                </a:solidFill>
                <a:latin typeface="Arial" panose="020B0604020202020204" pitchFamily="34" charset="0"/>
                <a:cs typeface="Arial" panose="020B0604020202020204" pitchFamily="34" charset="0"/>
              </a:rPr>
              <a:t>BACKGROUND: Who cares?</a:t>
            </a:r>
            <a:r>
              <a:rPr lang="en-US" sz="3600" dirty="0">
                <a:solidFill>
                  <a:srgbClr val="202024"/>
                </a:solidFill>
                <a:latin typeface="Arial" panose="020B0604020202020204" pitchFamily="34" charset="0"/>
                <a:cs typeface="Arial" panose="020B0604020202020204" pitchFamily="34" charset="0"/>
              </a:rPr>
              <a:t> Explain why your study matters in the fastest, most brutal way possible (feel free to add graphics!).</a:t>
            </a: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r>
              <a:rPr lang="en-US" sz="3600" b="1" dirty="0">
                <a:solidFill>
                  <a:srgbClr val="202024"/>
                </a:solidFill>
                <a:latin typeface="Arial" panose="020B0604020202020204" pitchFamily="34" charset="0"/>
                <a:cs typeface="Arial" panose="020B0604020202020204" pitchFamily="34" charset="0"/>
              </a:rPr>
              <a:t>METHODS</a:t>
            </a:r>
          </a:p>
          <a:p>
            <a:pPr marL="103282" indent="-103282">
              <a:lnSpc>
                <a:spcPct val="120000"/>
              </a:lnSpc>
              <a:buFont typeface="+mj-lt"/>
              <a:buAutoNum type="arabicPeriod"/>
            </a:pPr>
            <a:r>
              <a:rPr lang="en-US" sz="3600" dirty="0">
                <a:solidFill>
                  <a:srgbClr val="202024"/>
                </a:solidFill>
                <a:latin typeface="Arial" panose="020B0604020202020204" pitchFamily="34" charset="0"/>
                <a:cs typeface="Arial" panose="020B0604020202020204" pitchFamily="34" charset="0"/>
              </a:rPr>
              <a:t>Collected [what] from [population]</a:t>
            </a:r>
          </a:p>
          <a:p>
            <a:pPr marL="103282" indent="-103282">
              <a:lnSpc>
                <a:spcPct val="120000"/>
              </a:lnSpc>
              <a:buFont typeface="+mj-lt"/>
              <a:buAutoNum type="arabicPeriod"/>
            </a:pPr>
            <a:r>
              <a:rPr lang="en-US" sz="3600" dirty="0">
                <a:solidFill>
                  <a:srgbClr val="202024"/>
                </a:solidFill>
                <a:latin typeface="Arial" panose="020B0604020202020204" pitchFamily="34" charset="0"/>
                <a:cs typeface="Arial" panose="020B0604020202020204" pitchFamily="34" charset="0"/>
              </a:rPr>
              <a:t>Tested it with X process.</a:t>
            </a:r>
          </a:p>
          <a:p>
            <a:pPr marL="103282" indent="-103282">
              <a:lnSpc>
                <a:spcPct val="120000"/>
              </a:lnSpc>
              <a:buFont typeface="+mj-lt"/>
              <a:buAutoNum type="arabicPeriod"/>
            </a:pPr>
            <a:r>
              <a:rPr lang="en-US" sz="3600" dirty="0">
                <a:solidFill>
                  <a:srgbClr val="202024"/>
                </a:solidFill>
                <a:latin typeface="Arial" panose="020B0604020202020204" pitchFamily="34" charset="0"/>
                <a:cs typeface="Arial" panose="020B0604020202020204" pitchFamily="34" charset="0"/>
              </a:rPr>
              <a:t>Illustrate your methods if you can.</a:t>
            </a:r>
          </a:p>
          <a:p>
            <a:pPr marL="103282" indent="-103282">
              <a:lnSpc>
                <a:spcPct val="120000"/>
              </a:lnSpc>
              <a:buFont typeface="+mj-lt"/>
              <a:buAutoNum type="arabicPeriod"/>
            </a:pPr>
            <a:r>
              <a:rPr lang="en-US" sz="3600" b="1" dirty="0">
                <a:solidFill>
                  <a:srgbClr val="202024"/>
                </a:solidFill>
                <a:latin typeface="Arial" panose="020B0604020202020204" pitchFamily="34" charset="0"/>
                <a:cs typeface="Arial" panose="020B0604020202020204" pitchFamily="34" charset="0"/>
              </a:rPr>
              <a:t>Try a flowchart!</a:t>
            </a:r>
          </a:p>
          <a:p>
            <a:pPr>
              <a:lnSpc>
                <a:spcPct val="120000"/>
              </a:lnSpc>
            </a:pP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endParaRPr lang="en-US" sz="3600" b="1" dirty="0">
              <a:solidFill>
                <a:srgbClr val="202024"/>
              </a:solidFill>
              <a:latin typeface="Arial" panose="020B0604020202020204" pitchFamily="34" charset="0"/>
              <a:cs typeface="Arial" panose="020B0604020202020204" pitchFamily="34" charset="0"/>
            </a:endParaRPr>
          </a:p>
          <a:p>
            <a:pPr>
              <a:lnSpc>
                <a:spcPct val="120000"/>
              </a:lnSpc>
            </a:pPr>
            <a:r>
              <a:rPr lang="en-US" sz="3600" b="1" dirty="0">
                <a:solidFill>
                  <a:srgbClr val="202024"/>
                </a:solidFill>
                <a:latin typeface="Arial" panose="020B0604020202020204" pitchFamily="34" charset="0"/>
                <a:cs typeface="Arial" panose="020B0604020202020204" pitchFamily="34" charset="0"/>
              </a:rPr>
              <a:t>RESULTS</a:t>
            </a:r>
          </a:p>
          <a:p>
            <a:pPr marL="79447" indent="-79447">
              <a:lnSpc>
                <a:spcPct val="120000"/>
              </a:lnSpc>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Graph/table with </a:t>
            </a:r>
            <a:r>
              <a:rPr lang="en-US" sz="3600" b="1" dirty="0">
                <a:solidFill>
                  <a:srgbClr val="202024"/>
                </a:solidFill>
                <a:latin typeface="Arial" panose="020B0604020202020204" pitchFamily="34" charset="0"/>
                <a:cs typeface="Arial" panose="020B0604020202020204" pitchFamily="34" charset="0"/>
              </a:rPr>
              <a:t>essential results only</a:t>
            </a:r>
            <a:r>
              <a:rPr lang="en-US" sz="3600" dirty="0">
                <a:solidFill>
                  <a:srgbClr val="202024"/>
                </a:solidFill>
                <a:latin typeface="Arial" panose="020B0604020202020204" pitchFamily="34" charset="0"/>
                <a:cs typeface="Arial" panose="020B0604020202020204" pitchFamily="34" charset="0"/>
              </a:rPr>
              <a:t>.</a:t>
            </a:r>
          </a:p>
          <a:p>
            <a:pPr marL="79447" indent="-79447">
              <a:lnSpc>
                <a:spcPct val="120000"/>
              </a:lnSpc>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All the other correlations in the ammo bar.</a:t>
            </a:r>
          </a:p>
          <a:p>
            <a:pPr marL="79447" indent="-79447">
              <a:lnSpc>
                <a:spcPct val="120000"/>
              </a:lnSpc>
              <a:buFont typeface="Arial" panose="020B0604020202020204" pitchFamily="34" charset="0"/>
              <a:buChar char="•"/>
            </a:pPr>
            <a:endParaRPr lang="en-US" sz="3600" dirty="0">
              <a:solidFill>
                <a:srgbClr val="202024"/>
              </a:solidFill>
              <a:latin typeface="Arial" panose="020B0604020202020204" pitchFamily="34" charset="0"/>
              <a:cs typeface="Arial" panose="020B0604020202020204" pitchFamily="34" charset="0"/>
            </a:endParaRPr>
          </a:p>
          <a:p>
            <a:pPr>
              <a:lnSpc>
                <a:spcPct val="120000"/>
              </a:lnSpc>
            </a:pPr>
            <a:endParaRPr lang="en-US" sz="3600" dirty="0">
              <a:solidFill>
                <a:srgbClr val="202024"/>
              </a:solidFill>
              <a:latin typeface="Arial" panose="020B0604020202020204" pitchFamily="34" charset="0"/>
              <a:cs typeface="Arial" panose="020B0604020202020204" pitchFamily="34" charset="0"/>
            </a:endParaRPr>
          </a:p>
          <a:p>
            <a:pPr>
              <a:lnSpc>
                <a:spcPct val="120000"/>
              </a:lnSpc>
            </a:pPr>
            <a:endParaRPr lang="en-US" sz="3600" dirty="0">
              <a:solidFill>
                <a:srgbClr val="202024"/>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FCAC4B58-8623-4DBE-951A-DDF821787031}"/>
              </a:ext>
            </a:extLst>
          </p:cNvPr>
          <p:cNvSpPr txBox="1"/>
          <p:nvPr/>
        </p:nvSpPr>
        <p:spPr>
          <a:xfrm>
            <a:off x="22657463" y="474101"/>
            <a:ext cx="7175805" cy="6186309"/>
          </a:xfrm>
          <a:prstGeom prst="rect">
            <a:avLst/>
          </a:prstGeom>
          <a:noFill/>
        </p:spPr>
        <p:txBody>
          <a:bodyPr wrap="square" rtlCol="0">
            <a:spAutoFit/>
          </a:bodyPr>
          <a:lstStyle/>
          <a:p>
            <a:r>
              <a:rPr lang="en-US" sz="3600" b="1" dirty="0">
                <a:solidFill>
                  <a:srgbClr val="202024"/>
                </a:solidFill>
                <a:latin typeface="Arial" panose="020B0604020202020204" pitchFamily="34" charset="0"/>
                <a:cs typeface="Arial" panose="020B0604020202020204" pitchFamily="34" charset="0"/>
              </a:rPr>
              <a:t>AMMO BAR</a:t>
            </a:r>
          </a:p>
          <a:p>
            <a:endParaRPr lang="en-US" sz="3600" b="1" dirty="0">
              <a:solidFill>
                <a:srgbClr val="202024"/>
              </a:solidFill>
              <a:latin typeface="Arial" panose="020B0604020202020204" pitchFamily="34" charset="0"/>
              <a:cs typeface="Arial" panose="020B0604020202020204" pitchFamily="34" charset="0"/>
            </a:endParaRPr>
          </a:p>
          <a:p>
            <a:r>
              <a:rPr lang="en-US" sz="3600" b="1" dirty="0">
                <a:solidFill>
                  <a:srgbClr val="202024"/>
                </a:solidFill>
                <a:latin typeface="Arial" panose="020B0604020202020204" pitchFamily="34" charset="0"/>
                <a:cs typeface="Arial" panose="020B0604020202020204" pitchFamily="34" charset="0"/>
              </a:rPr>
              <a:t>Delete this and replace it with your…</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Graphs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Correlation tables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Figures</a:t>
            </a:r>
          </a:p>
          <a:p>
            <a:pPr marL="158895" indent="-158895">
              <a:buFont typeface="Arial" panose="020B0604020202020204" pitchFamily="34" charset="0"/>
              <a:buChar char="•"/>
            </a:pPr>
            <a:r>
              <a:rPr lang="en-US" sz="3600" dirty="0">
                <a:solidFill>
                  <a:srgbClr val="202024"/>
                </a:solidFill>
                <a:latin typeface="Arial" panose="020B0604020202020204" pitchFamily="34" charset="0"/>
                <a:cs typeface="Arial" panose="020B0604020202020204" pitchFamily="34" charset="0"/>
              </a:rPr>
              <a:t>Extra nuance that you’re worried about leaving out.</a:t>
            </a:r>
          </a:p>
          <a:p>
            <a:pPr marL="158895" indent="-158895">
              <a:buFont typeface="Arial" panose="020B0604020202020204" pitchFamily="34" charset="0"/>
              <a:buChar char="•"/>
            </a:pPr>
            <a:r>
              <a:rPr lang="en-US" sz="3600" b="1" dirty="0">
                <a:solidFill>
                  <a:srgbClr val="202024"/>
                </a:solidFill>
                <a:latin typeface="Arial" panose="020B0604020202020204" pitchFamily="34" charset="0"/>
                <a:cs typeface="Arial" panose="020B0604020202020204" pitchFamily="34" charset="0"/>
              </a:rPr>
              <a:t>Keep it messy!</a:t>
            </a:r>
            <a:r>
              <a:rPr lang="en-US" sz="3600" dirty="0">
                <a:solidFill>
                  <a:srgbClr val="202024"/>
                </a:solidFill>
                <a:latin typeface="Arial" panose="020B0604020202020204" pitchFamily="34" charset="0"/>
                <a:cs typeface="Arial" panose="020B0604020202020204" pitchFamily="34" charset="0"/>
              </a:rPr>
              <a:t> This section is just for you.</a:t>
            </a:r>
          </a:p>
        </p:txBody>
      </p:sp>
      <p:grpSp>
        <p:nvGrpSpPr>
          <p:cNvPr id="28" name="Group 27">
            <a:extLst>
              <a:ext uri="{FF2B5EF4-FFF2-40B4-BE49-F238E27FC236}">
                <a16:creationId xmlns:a16="http://schemas.microsoft.com/office/drawing/2014/main" id="{162F6239-0C24-BF1D-D5DB-5EE2275A0C53}"/>
              </a:ext>
            </a:extLst>
          </p:cNvPr>
          <p:cNvGrpSpPr/>
          <p:nvPr/>
        </p:nvGrpSpPr>
        <p:grpSpPr>
          <a:xfrm>
            <a:off x="407839" y="2427579"/>
            <a:ext cx="737010" cy="701690"/>
            <a:chOff x="15927454" y="12565064"/>
            <a:chExt cx="328921" cy="313158"/>
          </a:xfrm>
        </p:grpSpPr>
        <p:sp>
          <p:nvSpPr>
            <p:cNvPr id="10" name="Rectangle 9">
              <a:extLst>
                <a:ext uri="{FF2B5EF4-FFF2-40B4-BE49-F238E27FC236}">
                  <a16:creationId xmlns:a16="http://schemas.microsoft.com/office/drawing/2014/main" id="{F33A7B10-D6D9-4BF7-9A8B-B3113FDC3D80}"/>
                </a:ext>
              </a:extLst>
            </p:cNvPr>
            <p:cNvSpPr/>
            <p:nvPr/>
          </p:nvSpPr>
          <p:spPr>
            <a:xfrm>
              <a:off x="15927454" y="12565064"/>
              <a:ext cx="328921" cy="313158"/>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dirty="0"/>
            </a:p>
          </p:txBody>
        </p:sp>
        <p:sp>
          <p:nvSpPr>
            <p:cNvPr id="17" name="Graphic 18">
              <a:extLst>
                <a:ext uri="{FF2B5EF4-FFF2-40B4-BE49-F238E27FC236}">
                  <a16:creationId xmlns:a16="http://schemas.microsoft.com/office/drawing/2014/main" id="{C1210836-80D5-470E-883D-041B85957069}"/>
                </a:ext>
              </a:extLst>
            </p:cNvPr>
            <p:cNvSpPr/>
            <p:nvPr/>
          </p:nvSpPr>
          <p:spPr>
            <a:xfrm>
              <a:off x="15985448" y="12626163"/>
              <a:ext cx="212932" cy="187912"/>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bg1"/>
            </a:solidFill>
            <a:ln w="3663" cap="flat">
              <a:noFill/>
              <a:prstDash val="solid"/>
              <a:miter/>
            </a:ln>
          </p:spPr>
          <p:txBody>
            <a:bodyPr rtlCol="0" anchor="ctr"/>
            <a:lstStyle/>
            <a:p>
              <a:endParaRPr lang="en-US" sz="250"/>
            </a:p>
          </p:txBody>
        </p:sp>
      </p:grpSp>
      <p:sp>
        <p:nvSpPr>
          <p:cNvPr id="20" name="Rectangle 19">
            <a:extLst>
              <a:ext uri="{FF2B5EF4-FFF2-40B4-BE49-F238E27FC236}">
                <a16:creationId xmlns:a16="http://schemas.microsoft.com/office/drawing/2014/main" id="{6BA4CF46-E210-4322-91D1-2A41779F64E4}"/>
              </a:ext>
            </a:extLst>
          </p:cNvPr>
          <p:cNvSpPr/>
          <p:nvPr/>
        </p:nvSpPr>
        <p:spPr>
          <a:xfrm>
            <a:off x="1380213" y="2185796"/>
            <a:ext cx="4243318" cy="1149354"/>
          </a:xfrm>
          <a:prstGeom prst="rect">
            <a:avLst/>
          </a:prstGeom>
        </p:spPr>
        <p:txBody>
          <a:bodyPr wrap="square">
            <a:spAutoFit/>
          </a:bodyPr>
          <a:lstStyle/>
          <a:p>
            <a:pPr>
              <a:lnSpc>
                <a:spcPct val="120000"/>
              </a:lnSpc>
            </a:pPr>
            <a:r>
              <a:rPr lang="en-US" sz="3000" dirty="0">
                <a:solidFill>
                  <a:srgbClr val="202024"/>
                </a:solidFill>
                <a:latin typeface="Arial" panose="020B0604020202020204" pitchFamily="34" charset="0"/>
                <a:cs typeface="Arial" panose="020B0604020202020204" pitchFamily="34" charset="0"/>
              </a:rPr>
              <a:t>PRESENTER:</a:t>
            </a:r>
            <a:r>
              <a:rPr lang="en-US" sz="3000" b="1" dirty="0">
                <a:solidFill>
                  <a:srgbClr val="202024"/>
                </a:solidFill>
                <a:latin typeface="Arial" panose="020B0604020202020204" pitchFamily="34" charset="0"/>
                <a:cs typeface="Arial" panose="020B0604020202020204" pitchFamily="34" charset="0"/>
              </a:rPr>
              <a:t> </a:t>
            </a:r>
          </a:p>
          <a:p>
            <a:pPr>
              <a:lnSpc>
                <a:spcPct val="120000"/>
              </a:lnSpc>
            </a:pPr>
            <a:r>
              <a:rPr lang="en-US" sz="3000" b="1" dirty="0">
                <a:solidFill>
                  <a:srgbClr val="202024"/>
                </a:solidFill>
                <a:latin typeface="Arial" panose="020B0604020202020204" pitchFamily="34" charset="0"/>
                <a:cs typeface="Arial" panose="020B0604020202020204" pitchFamily="34" charset="0"/>
              </a:rPr>
              <a:t>Carson </a:t>
            </a:r>
            <a:r>
              <a:rPr lang="en-US" sz="3000" dirty="0">
                <a:solidFill>
                  <a:srgbClr val="202024"/>
                </a:solidFill>
                <a:latin typeface="Arial" panose="020B0604020202020204" pitchFamily="34" charset="0"/>
                <a:cs typeface="Arial" panose="020B0604020202020204" pitchFamily="34" charset="0"/>
              </a:rPr>
              <a:t>Brown</a:t>
            </a:r>
          </a:p>
        </p:txBody>
      </p:sp>
      <p:sp>
        <p:nvSpPr>
          <p:cNvPr id="21" name="TextBox 20">
            <a:extLst>
              <a:ext uri="{FF2B5EF4-FFF2-40B4-BE49-F238E27FC236}">
                <a16:creationId xmlns:a16="http://schemas.microsoft.com/office/drawing/2014/main" id="{CAC155C6-7E35-4156-B9B3-271571AF60CC}"/>
              </a:ext>
            </a:extLst>
          </p:cNvPr>
          <p:cNvSpPr txBox="1"/>
          <p:nvPr/>
        </p:nvSpPr>
        <p:spPr>
          <a:xfrm>
            <a:off x="441945" y="474100"/>
            <a:ext cx="7217721" cy="1569660"/>
          </a:xfrm>
          <a:prstGeom prst="rect">
            <a:avLst/>
          </a:prstGeom>
          <a:noFill/>
        </p:spPr>
        <p:txBody>
          <a:bodyPr wrap="square" rtlCol="0">
            <a:spAutoFit/>
          </a:bodyPr>
          <a:lstStyle/>
          <a:p>
            <a:pPr algn="ctr"/>
            <a:r>
              <a:rPr lang="en-US" sz="3200" b="1" dirty="0">
                <a:effectLst/>
                <a:latin typeface="Palatino Linotype" panose="02040502050505030304" pitchFamily="18" charset="0"/>
              </a:rPr>
              <a:t>Automated Optical Detection and Recognition of Greek Letters on Degraded Papyri</a:t>
            </a:r>
            <a:endParaRPr lang="en-US" sz="4400" b="1" dirty="0">
              <a:solidFill>
                <a:srgbClr val="202024"/>
              </a:solidFill>
              <a:latin typeface="Palatino Linotype" panose="02040502050505030304" pitchFamily="18" charset="0"/>
              <a:cs typeface="Segoe UI" panose="020B0502040204020203" pitchFamily="34" charset="0"/>
            </a:endParaRPr>
          </a:p>
        </p:txBody>
      </p:sp>
      <p:sp>
        <p:nvSpPr>
          <p:cNvPr id="22" name="TextBox 21">
            <a:extLst>
              <a:ext uri="{FF2B5EF4-FFF2-40B4-BE49-F238E27FC236}">
                <a16:creationId xmlns:a16="http://schemas.microsoft.com/office/drawing/2014/main" id="{C3F61B32-8F5A-4CA2-B549-F3CD26098007}"/>
              </a:ext>
            </a:extLst>
          </p:cNvPr>
          <p:cNvSpPr txBox="1"/>
          <p:nvPr/>
        </p:nvSpPr>
        <p:spPr>
          <a:xfrm>
            <a:off x="24073319" y="18631087"/>
            <a:ext cx="5759949" cy="954107"/>
          </a:xfrm>
          <a:prstGeom prst="rect">
            <a:avLst/>
          </a:prstGeom>
          <a:noFill/>
        </p:spPr>
        <p:txBody>
          <a:bodyPr wrap="square" rtlCol="0">
            <a:spAutoFit/>
          </a:bodyPr>
          <a:lstStyle/>
          <a:p>
            <a:r>
              <a:rPr lang="en-US" sz="2800" dirty="0">
                <a:solidFill>
                  <a:srgbClr val="202024"/>
                </a:solidFill>
                <a:latin typeface="Arial" panose="020B0604020202020204" pitchFamily="34" charset="0"/>
                <a:cs typeface="Arial" panose="020B0604020202020204" pitchFamily="34" charset="0"/>
              </a:rPr>
              <a:t>Author: Carson Brown</a:t>
            </a:r>
          </a:p>
          <a:p>
            <a:r>
              <a:rPr lang="en-US" sz="2800" dirty="0">
                <a:solidFill>
                  <a:srgbClr val="202024"/>
                </a:solidFill>
                <a:latin typeface="Arial" panose="020B0604020202020204" pitchFamily="34" charset="0"/>
                <a:cs typeface="Arial" panose="020B0604020202020204" pitchFamily="34" charset="0"/>
              </a:rPr>
              <a:t>Supervisor: Mark Jan </a:t>
            </a:r>
            <a:r>
              <a:rPr lang="en-US" sz="2800" dirty="0" err="1">
                <a:solidFill>
                  <a:srgbClr val="202024"/>
                </a:solidFill>
                <a:latin typeface="Arial" panose="020B0604020202020204" pitchFamily="34" charset="0"/>
                <a:cs typeface="Arial" panose="020B0604020202020204" pitchFamily="34" charset="0"/>
              </a:rPr>
              <a:t>Nederhof</a:t>
            </a:r>
            <a:endParaRPr lang="en-US" sz="2800" b="1" dirty="0">
              <a:solidFill>
                <a:srgbClr val="202024"/>
              </a:solidFill>
              <a:latin typeface="Arial" panose="020B0604020202020204" pitchFamily="34" charset="0"/>
              <a:cs typeface="Arial" panose="020B0604020202020204" pitchFamily="34" charset="0"/>
            </a:endParaRPr>
          </a:p>
        </p:txBody>
      </p:sp>
      <p:sp>
        <p:nvSpPr>
          <p:cNvPr id="23" name="Graphic 18">
            <a:extLst>
              <a:ext uri="{FF2B5EF4-FFF2-40B4-BE49-F238E27FC236}">
                <a16:creationId xmlns:a16="http://schemas.microsoft.com/office/drawing/2014/main" id="{1B355378-8069-4F41-9F33-76FF52B1D680}"/>
              </a:ext>
            </a:extLst>
          </p:cNvPr>
          <p:cNvSpPr>
            <a:spLocks/>
          </p:cNvSpPr>
          <p:nvPr/>
        </p:nvSpPr>
        <p:spPr>
          <a:xfrm>
            <a:off x="22657463" y="18590751"/>
            <a:ext cx="1070384" cy="1034777"/>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sz="250">
              <a:solidFill>
                <a:srgbClr val="202024"/>
              </a:solidFill>
            </a:endParaRPr>
          </a:p>
        </p:txBody>
      </p:sp>
      <p:sp>
        <p:nvSpPr>
          <p:cNvPr id="2" name="Rectangle 1">
            <a:extLst>
              <a:ext uri="{FF2B5EF4-FFF2-40B4-BE49-F238E27FC236}">
                <a16:creationId xmlns:a16="http://schemas.microsoft.com/office/drawing/2014/main" id="{ADC988AD-FB82-4850-84BE-0F496EB3BDC0}"/>
              </a:ext>
            </a:extLst>
          </p:cNvPr>
          <p:cNvSpPr/>
          <p:nvPr/>
        </p:nvSpPr>
        <p:spPr>
          <a:xfrm>
            <a:off x="11974539" y="16372362"/>
            <a:ext cx="6363423" cy="353174"/>
          </a:xfrm>
          <a:prstGeom prst="rect">
            <a:avLst/>
          </a:prstGeom>
        </p:spPr>
        <p:txBody>
          <a:bodyPr wrap="square">
            <a:spAutoFit/>
          </a:bodyPr>
          <a:lstStyle/>
          <a:p>
            <a:r>
              <a:rPr lang="en-US" sz="1695" dirty="0">
                <a:solidFill>
                  <a:srgbClr val="F0F0F0"/>
                </a:solidFill>
                <a:latin typeface="Arial" panose="020B0604020202020204" pitchFamily="34" charset="0"/>
                <a:cs typeface="Arial" panose="020B0604020202020204" pitchFamily="34" charset="0"/>
              </a:rPr>
              <a:t>Visualize your findings with an image, graphic, or a key figure.</a:t>
            </a:r>
            <a:endParaRPr lang="en-US" sz="1695" dirty="0">
              <a:solidFill>
                <a:schemeClr val="bg1">
                  <a:lumMod val="50000"/>
                </a:schemeClr>
              </a:solidFill>
              <a:latin typeface="Lato" panose="020F0502020204030203" pitchFamily="34" charset="0"/>
              <a:cs typeface="Segoe UI" panose="020B0502040204020203" pitchFamily="34" charset="0"/>
            </a:endParaRPr>
          </a:p>
        </p:txBody>
      </p:sp>
      <p:grpSp>
        <p:nvGrpSpPr>
          <p:cNvPr id="8" name="Group 7">
            <a:extLst>
              <a:ext uri="{FF2B5EF4-FFF2-40B4-BE49-F238E27FC236}">
                <a16:creationId xmlns:a16="http://schemas.microsoft.com/office/drawing/2014/main" id="{916672A1-927B-AA62-1C98-7FF02B3B8E8F}"/>
              </a:ext>
            </a:extLst>
          </p:cNvPr>
          <p:cNvGrpSpPr/>
          <p:nvPr/>
        </p:nvGrpSpPr>
        <p:grpSpPr>
          <a:xfrm>
            <a:off x="18320351" y="379100"/>
            <a:ext cx="3421216" cy="1806696"/>
            <a:chOff x="8660495" y="19102829"/>
            <a:chExt cx="3421216" cy="1806696"/>
          </a:xfrm>
        </p:grpSpPr>
        <p:pic>
          <p:nvPicPr>
            <p:cNvPr id="6" name="Picture 5" descr="Qr code&#10;&#10;Description automatically generated">
              <a:extLst>
                <a:ext uri="{FF2B5EF4-FFF2-40B4-BE49-F238E27FC236}">
                  <a16:creationId xmlns:a16="http://schemas.microsoft.com/office/drawing/2014/main" id="{EDF6F558-07D6-2A68-CD62-9BFC00773B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0495" y="19102829"/>
              <a:ext cx="1772753" cy="1772753"/>
            </a:xfrm>
            <a:prstGeom prst="rect">
              <a:avLst/>
            </a:prstGeom>
            <a:effectLst/>
          </p:spPr>
        </p:pic>
        <p:sp>
          <p:nvSpPr>
            <p:cNvPr id="9" name="Graphic 7">
              <a:extLst>
                <a:ext uri="{FF2B5EF4-FFF2-40B4-BE49-F238E27FC236}">
                  <a16:creationId xmlns:a16="http://schemas.microsoft.com/office/drawing/2014/main" id="{9914F9AF-0FB9-4924-8DCA-B46EEB713FE9}"/>
                </a:ext>
              </a:extLst>
            </p:cNvPr>
            <p:cNvSpPr/>
            <p:nvPr/>
          </p:nvSpPr>
          <p:spPr>
            <a:xfrm>
              <a:off x="11040284" y="19108141"/>
              <a:ext cx="1041427" cy="1801384"/>
            </a:xfrm>
            <a:custGeom>
              <a:avLst/>
              <a:gdLst>
                <a:gd name="connsiteX0" fmla="*/ 321256 w 2089376"/>
                <a:gd name="connsiteY0" fmla="*/ 0 h 3614056"/>
                <a:gd name="connsiteX1" fmla="*/ 0 w 2089376"/>
                <a:gd name="connsiteY1" fmla="*/ 321256 h 3614056"/>
                <a:gd name="connsiteX2" fmla="*/ 0 w 2089376"/>
                <a:gd name="connsiteY2" fmla="*/ 3292801 h 3614056"/>
                <a:gd name="connsiteX3" fmla="*/ 321256 w 2089376"/>
                <a:gd name="connsiteY3" fmla="*/ 3614057 h 3614056"/>
                <a:gd name="connsiteX4" fmla="*/ 1815047 w 2089376"/>
                <a:gd name="connsiteY4" fmla="*/ 3614057 h 3614056"/>
                <a:gd name="connsiteX5" fmla="*/ 2136303 w 2089376"/>
                <a:gd name="connsiteY5" fmla="*/ 3292801 h 3614056"/>
                <a:gd name="connsiteX6" fmla="*/ 2136303 w 2089376"/>
                <a:gd name="connsiteY6" fmla="*/ 321256 h 3614056"/>
                <a:gd name="connsiteX7" fmla="*/ 1815047 w 2089376"/>
                <a:gd name="connsiteY7" fmla="*/ 0 h 3614056"/>
                <a:gd name="connsiteX8" fmla="*/ 321256 w 2089376"/>
                <a:gd name="connsiteY8" fmla="*/ 0 h 3614056"/>
                <a:gd name="connsiteX9" fmla="*/ 889115 w 2089376"/>
                <a:gd name="connsiteY9" fmla="*/ 309397 h 3614056"/>
                <a:gd name="connsiteX10" fmla="*/ 1247302 w 2089376"/>
                <a:gd name="connsiteY10" fmla="*/ 309397 h 3614056"/>
                <a:gd name="connsiteX11" fmla="*/ 1289936 w 2089376"/>
                <a:gd name="connsiteY11" fmla="*/ 369650 h 3614056"/>
                <a:gd name="connsiteX12" fmla="*/ 1247302 w 2089376"/>
                <a:gd name="connsiteY12" fmla="*/ 429903 h 3614056"/>
                <a:gd name="connsiteX13" fmla="*/ 889115 w 2089376"/>
                <a:gd name="connsiteY13" fmla="*/ 429903 h 3614056"/>
                <a:gd name="connsiteX14" fmla="*/ 846480 w 2089376"/>
                <a:gd name="connsiteY14" fmla="*/ 369650 h 3614056"/>
                <a:gd name="connsiteX15" fmla="*/ 889115 w 2089376"/>
                <a:gd name="connsiteY15" fmla="*/ 309397 h 3614056"/>
                <a:gd name="connsiteX16" fmla="*/ 176468 w 2089376"/>
                <a:gd name="connsiteY16" fmla="*/ 738905 h 3614056"/>
                <a:gd name="connsiteX17" fmla="*/ 1959892 w 2089376"/>
                <a:gd name="connsiteY17" fmla="*/ 738905 h 3614056"/>
                <a:gd name="connsiteX18" fmla="*/ 1959892 w 2089376"/>
                <a:gd name="connsiteY18" fmla="*/ 2875208 h 3614056"/>
                <a:gd name="connsiteX19" fmla="*/ 176468 w 2089376"/>
                <a:gd name="connsiteY19" fmla="*/ 2875208 h 3614056"/>
                <a:gd name="connsiteX20" fmla="*/ 176468 w 2089376"/>
                <a:gd name="connsiteY20" fmla="*/ 738905 h 3614056"/>
                <a:gd name="connsiteX21" fmla="*/ 1068180 w 2089376"/>
                <a:gd name="connsiteY21" fmla="*/ 3045747 h 3614056"/>
                <a:gd name="connsiteX22" fmla="*/ 1068180 w 2089376"/>
                <a:gd name="connsiteY22" fmla="*/ 3045747 h 3614056"/>
                <a:gd name="connsiteX23" fmla="*/ 1267066 w 2089376"/>
                <a:gd name="connsiteY23" fmla="*/ 3244633 h 3614056"/>
                <a:gd name="connsiteX24" fmla="*/ 1267066 w 2089376"/>
                <a:gd name="connsiteY24" fmla="*/ 3244633 h 3614056"/>
                <a:gd name="connsiteX25" fmla="*/ 1267066 w 2089376"/>
                <a:gd name="connsiteY25" fmla="*/ 3244633 h 3614056"/>
                <a:gd name="connsiteX26" fmla="*/ 1267066 w 2089376"/>
                <a:gd name="connsiteY26" fmla="*/ 3244633 h 3614056"/>
                <a:gd name="connsiteX27" fmla="*/ 1068180 w 2089376"/>
                <a:gd name="connsiteY27" fmla="*/ 3443519 h 3614056"/>
                <a:gd name="connsiteX28" fmla="*/ 1068180 w 2089376"/>
                <a:gd name="connsiteY28" fmla="*/ 3443519 h 3614056"/>
                <a:gd name="connsiteX29" fmla="*/ 1068180 w 2089376"/>
                <a:gd name="connsiteY29" fmla="*/ 3443519 h 3614056"/>
                <a:gd name="connsiteX30" fmla="*/ 1068180 w 2089376"/>
                <a:gd name="connsiteY30" fmla="*/ 3443519 h 3614056"/>
                <a:gd name="connsiteX31" fmla="*/ 869294 w 2089376"/>
                <a:gd name="connsiteY31" fmla="*/ 3244633 h 3614056"/>
                <a:gd name="connsiteX32" fmla="*/ 869294 w 2089376"/>
                <a:gd name="connsiteY32" fmla="*/ 3244633 h 3614056"/>
                <a:gd name="connsiteX33" fmla="*/ 869294 w 2089376"/>
                <a:gd name="connsiteY33" fmla="*/ 3244633 h 3614056"/>
                <a:gd name="connsiteX34" fmla="*/ 869294 w 2089376"/>
                <a:gd name="connsiteY34" fmla="*/ 3244633 h 3614056"/>
                <a:gd name="connsiteX35" fmla="*/ 1068180 w 2089376"/>
                <a:gd name="connsiteY35" fmla="*/ 3045747 h 3614056"/>
                <a:gd name="connsiteX36" fmla="*/ 1068180 w 2089376"/>
                <a:gd name="connsiteY36" fmla="*/ 3045747 h 3614056"/>
                <a:gd name="connsiteX37" fmla="*/ 1068180 w 2089376"/>
                <a:gd name="connsiteY37" fmla="*/ 3045747 h 3614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89376" h="3614056">
                  <a:moveTo>
                    <a:pt x="321256" y="0"/>
                  </a:moveTo>
                  <a:cubicBezTo>
                    <a:pt x="144562" y="0"/>
                    <a:pt x="0" y="144562"/>
                    <a:pt x="0" y="321256"/>
                  </a:cubicBezTo>
                  <a:lnTo>
                    <a:pt x="0" y="3292801"/>
                  </a:lnTo>
                  <a:cubicBezTo>
                    <a:pt x="0" y="3469495"/>
                    <a:pt x="144562" y="3614057"/>
                    <a:pt x="321256" y="3614057"/>
                  </a:cubicBezTo>
                  <a:lnTo>
                    <a:pt x="1815047" y="3614057"/>
                  </a:lnTo>
                  <a:cubicBezTo>
                    <a:pt x="1991741" y="3614057"/>
                    <a:pt x="2136303" y="3469495"/>
                    <a:pt x="2136303" y="3292801"/>
                  </a:cubicBezTo>
                  <a:lnTo>
                    <a:pt x="2136303" y="321256"/>
                  </a:lnTo>
                  <a:cubicBezTo>
                    <a:pt x="2136303" y="144562"/>
                    <a:pt x="1991741" y="0"/>
                    <a:pt x="1815047" y="0"/>
                  </a:cubicBezTo>
                  <a:lnTo>
                    <a:pt x="321256" y="0"/>
                  </a:lnTo>
                  <a:close/>
                  <a:moveTo>
                    <a:pt x="889115" y="309397"/>
                  </a:moveTo>
                  <a:lnTo>
                    <a:pt x="1247302" y="309397"/>
                  </a:lnTo>
                  <a:cubicBezTo>
                    <a:pt x="1270849" y="309397"/>
                    <a:pt x="1289936" y="336390"/>
                    <a:pt x="1289936" y="369650"/>
                  </a:cubicBezTo>
                  <a:cubicBezTo>
                    <a:pt x="1289936" y="402911"/>
                    <a:pt x="1270849" y="429903"/>
                    <a:pt x="1247302" y="429903"/>
                  </a:cubicBezTo>
                  <a:lnTo>
                    <a:pt x="889115" y="429903"/>
                  </a:lnTo>
                  <a:cubicBezTo>
                    <a:pt x="865567" y="429903"/>
                    <a:pt x="846480" y="402911"/>
                    <a:pt x="846480" y="369650"/>
                  </a:cubicBezTo>
                  <a:cubicBezTo>
                    <a:pt x="846480" y="336390"/>
                    <a:pt x="865567" y="309397"/>
                    <a:pt x="889115" y="309397"/>
                  </a:cubicBezTo>
                  <a:close/>
                  <a:moveTo>
                    <a:pt x="176468" y="738905"/>
                  </a:moveTo>
                  <a:lnTo>
                    <a:pt x="1959892" y="738905"/>
                  </a:lnTo>
                  <a:lnTo>
                    <a:pt x="1959892" y="2875208"/>
                  </a:lnTo>
                  <a:lnTo>
                    <a:pt x="176468" y="2875208"/>
                  </a:lnTo>
                  <a:lnTo>
                    <a:pt x="176468" y="738905"/>
                  </a:lnTo>
                  <a:close/>
                  <a:moveTo>
                    <a:pt x="1068180" y="3045747"/>
                  </a:moveTo>
                  <a:cubicBezTo>
                    <a:pt x="1068180" y="3045747"/>
                    <a:pt x="1068180" y="3045747"/>
                    <a:pt x="1068180" y="3045747"/>
                  </a:cubicBezTo>
                  <a:cubicBezTo>
                    <a:pt x="1178013" y="3045747"/>
                    <a:pt x="1267066" y="3134799"/>
                    <a:pt x="1267066" y="3244633"/>
                  </a:cubicBezTo>
                  <a:cubicBezTo>
                    <a:pt x="1267066" y="3244633"/>
                    <a:pt x="1267066" y="3244633"/>
                    <a:pt x="1267066" y="3244633"/>
                  </a:cubicBezTo>
                  <a:lnTo>
                    <a:pt x="1267066" y="3244633"/>
                  </a:lnTo>
                  <a:cubicBezTo>
                    <a:pt x="1267066" y="3244633"/>
                    <a:pt x="1267066" y="3244633"/>
                    <a:pt x="1267066" y="3244633"/>
                  </a:cubicBezTo>
                  <a:cubicBezTo>
                    <a:pt x="1267066" y="3354466"/>
                    <a:pt x="1178013" y="3443519"/>
                    <a:pt x="1068180" y="3443519"/>
                  </a:cubicBezTo>
                  <a:cubicBezTo>
                    <a:pt x="1068180" y="3443519"/>
                    <a:pt x="1068180" y="3443519"/>
                    <a:pt x="1068180" y="3443519"/>
                  </a:cubicBezTo>
                  <a:lnTo>
                    <a:pt x="1068180" y="3443519"/>
                  </a:lnTo>
                  <a:cubicBezTo>
                    <a:pt x="1068180" y="3443519"/>
                    <a:pt x="1068180" y="3443519"/>
                    <a:pt x="1068180" y="3443519"/>
                  </a:cubicBezTo>
                  <a:cubicBezTo>
                    <a:pt x="958346" y="3443519"/>
                    <a:pt x="869294" y="3354466"/>
                    <a:pt x="869294" y="3244633"/>
                  </a:cubicBezTo>
                  <a:cubicBezTo>
                    <a:pt x="869294" y="3244633"/>
                    <a:pt x="869294" y="3244633"/>
                    <a:pt x="869294" y="3244633"/>
                  </a:cubicBezTo>
                  <a:lnTo>
                    <a:pt x="869294" y="3244633"/>
                  </a:lnTo>
                  <a:cubicBezTo>
                    <a:pt x="869294" y="3244633"/>
                    <a:pt x="869294" y="3244633"/>
                    <a:pt x="869294" y="3244633"/>
                  </a:cubicBezTo>
                  <a:cubicBezTo>
                    <a:pt x="869294" y="3134799"/>
                    <a:pt x="958346" y="3045747"/>
                    <a:pt x="1068180" y="3045747"/>
                  </a:cubicBezTo>
                  <a:cubicBezTo>
                    <a:pt x="1068180" y="3045747"/>
                    <a:pt x="1068180" y="3045747"/>
                    <a:pt x="1068180" y="3045747"/>
                  </a:cubicBezTo>
                  <a:lnTo>
                    <a:pt x="1068180" y="3045747"/>
                  </a:lnTo>
                  <a:close/>
                </a:path>
              </a:pathLst>
            </a:custGeom>
            <a:solidFill>
              <a:srgbClr val="F0F0F0"/>
            </a:solidFill>
            <a:ln w="56406" cap="flat">
              <a:noFill/>
              <a:prstDash val="solid"/>
              <a:miter/>
            </a:ln>
          </p:spPr>
          <p:txBody>
            <a:bodyPr rtlCol="0" anchor="ctr"/>
            <a:lstStyle/>
            <a:p>
              <a:endParaRPr lang="en-US" sz="250">
                <a:solidFill>
                  <a:schemeClr val="bg1">
                    <a:lumMod val="85000"/>
                  </a:schemeClr>
                </a:solidFill>
              </a:endParaRPr>
            </a:p>
          </p:txBody>
        </p:sp>
        <p:cxnSp>
          <p:nvCxnSpPr>
            <p:cNvPr id="24" name="Straight Arrow Connector 23">
              <a:extLst>
                <a:ext uri="{FF2B5EF4-FFF2-40B4-BE49-F238E27FC236}">
                  <a16:creationId xmlns:a16="http://schemas.microsoft.com/office/drawing/2014/main" id="{32B70FBA-A2DF-453C-9792-CA6E8DB0D343}"/>
                </a:ext>
              </a:extLst>
            </p:cNvPr>
            <p:cNvCxnSpPr>
              <a:cxnSpLocks/>
            </p:cNvCxnSpPr>
            <p:nvPr/>
          </p:nvCxnSpPr>
          <p:spPr>
            <a:xfrm flipH="1">
              <a:off x="10470234" y="19989206"/>
              <a:ext cx="570050" cy="0"/>
            </a:xfrm>
            <a:prstGeom prst="straightConnector1">
              <a:avLst/>
            </a:prstGeom>
            <a:ln w="66675">
              <a:solidFill>
                <a:schemeClr val="bg1"/>
              </a:solidFill>
              <a:prstDash val="sysDot"/>
              <a:tailEnd type="triangle"/>
            </a:ln>
          </p:spPr>
          <p:style>
            <a:lnRef idx="1">
              <a:schemeClr val="accent1"/>
            </a:lnRef>
            <a:fillRef idx="0">
              <a:schemeClr val="accent1"/>
            </a:fillRef>
            <a:effectRef idx="0">
              <a:schemeClr val="accent1"/>
            </a:effectRef>
            <a:fontRef idx="minor">
              <a:schemeClr val="tx1"/>
            </a:fontRef>
          </p:style>
        </p:cxnSp>
      </p:grpSp>
      <p:pic>
        <p:nvPicPr>
          <p:cNvPr id="27" name="Graphic 26">
            <a:extLst>
              <a:ext uri="{FF2B5EF4-FFF2-40B4-BE49-F238E27FC236}">
                <a16:creationId xmlns:a16="http://schemas.microsoft.com/office/drawing/2014/main" id="{B62BF9C0-8774-4458-8210-ACA4788001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478559" y="9925067"/>
            <a:ext cx="9355382" cy="6236919"/>
          </a:xfrm>
          <a:prstGeom prst="rect">
            <a:avLst/>
          </a:prstGeom>
        </p:spPr>
      </p:pic>
      <p:pic>
        <p:nvPicPr>
          <p:cNvPr id="4" name="Picture 3" descr="A picture containing graphical user interface&#10;&#10;Description automatically generated">
            <a:extLst>
              <a:ext uri="{FF2B5EF4-FFF2-40B4-BE49-F238E27FC236}">
                <a16:creationId xmlns:a16="http://schemas.microsoft.com/office/drawing/2014/main" id="{17AB17B3-4572-AD58-B5AF-3765C7535E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407442" y="19841978"/>
            <a:ext cx="3511724" cy="1541647"/>
          </a:xfrm>
          <a:prstGeom prst="rect">
            <a:avLst/>
          </a:prstGeom>
        </p:spPr>
      </p:pic>
    </p:spTree>
    <p:extLst>
      <p:ext uri="{BB962C8B-B14F-4D97-AF65-F5344CB8AC3E}">
        <p14:creationId xmlns:p14="http://schemas.microsoft.com/office/powerpoint/2010/main" val="2326494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43CBEE06-7A99-49B2-6ADB-DFCA93D1A2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441" y="6317321"/>
            <a:ext cx="8733721" cy="8733721"/>
          </a:xfrm>
          <a:prstGeom prst="rect">
            <a:avLst/>
          </a:prstGeom>
        </p:spPr>
      </p:pic>
      <p:cxnSp>
        <p:nvCxnSpPr>
          <p:cNvPr id="14" name="Straight Connector 13">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44031" y="6085191"/>
            <a:ext cx="0" cy="921324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A picture containing text&#10;&#10;Description automatically generated">
            <a:extLst>
              <a:ext uri="{FF2B5EF4-FFF2-40B4-BE49-F238E27FC236}">
                <a16:creationId xmlns:a16="http://schemas.microsoft.com/office/drawing/2014/main" id="{A71735BA-BFFD-7DC7-52DD-72171F78B4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4285" y="6292208"/>
            <a:ext cx="8783946" cy="8783946"/>
          </a:xfrm>
          <a:prstGeom prst="rect">
            <a:avLst/>
          </a:prstGeom>
        </p:spPr>
      </p:pic>
      <p:cxnSp>
        <p:nvCxnSpPr>
          <p:cNvPr id="16" name="Straight Connector 15">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855493" y="6085191"/>
            <a:ext cx="0" cy="921324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picture containing text&#10;&#10;Description automatically generated">
            <a:extLst>
              <a:ext uri="{FF2B5EF4-FFF2-40B4-BE49-F238E27FC236}">
                <a16:creationId xmlns:a16="http://schemas.microsoft.com/office/drawing/2014/main" id="{D531719C-5E4E-8EE1-C237-521112C2AC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68738" y="6317322"/>
            <a:ext cx="8733723" cy="8733723"/>
          </a:xfrm>
          <a:prstGeom prst="rect">
            <a:avLst/>
          </a:prstGeom>
        </p:spPr>
      </p:pic>
    </p:spTree>
    <p:extLst>
      <p:ext uri="{BB962C8B-B14F-4D97-AF65-F5344CB8AC3E}">
        <p14:creationId xmlns:p14="http://schemas.microsoft.com/office/powerpoint/2010/main" val="4220996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11">
            <a:extLst>
              <a:ext uri="{FF2B5EF4-FFF2-40B4-BE49-F238E27FC236}">
                <a16:creationId xmlns:a16="http://schemas.microsoft.com/office/drawing/2014/main" id="{89A8E16B-9F8A-0544-D36F-D3B6425697B2}"/>
              </a:ext>
            </a:extLst>
          </p:cNvPr>
          <p:cNvGraphicFramePr>
            <a:graphicFrameLocks noGrp="1"/>
          </p:cNvGraphicFramePr>
          <p:nvPr>
            <p:extLst>
              <p:ext uri="{D42A27DB-BD31-4B8C-83A1-F6EECF244321}">
                <p14:modId xmlns:p14="http://schemas.microsoft.com/office/powerpoint/2010/main" val="380801484"/>
              </p:ext>
            </p:extLst>
          </p:nvPr>
        </p:nvGraphicFramePr>
        <p:xfrm>
          <a:off x="9152250" y="8493364"/>
          <a:ext cx="7370137" cy="2651760"/>
        </p:xfrm>
        <a:graphic>
          <a:graphicData uri="http://schemas.openxmlformats.org/drawingml/2006/table">
            <a:tbl>
              <a:tblPr firstRow="1" bandRow="1">
                <a:tableStyleId>{2D5ABB26-0587-4C30-8999-92F81FD0307C}</a:tableStyleId>
              </a:tblPr>
              <a:tblGrid>
                <a:gridCol w="1289608">
                  <a:extLst>
                    <a:ext uri="{9D8B030D-6E8A-4147-A177-3AD203B41FA5}">
                      <a16:colId xmlns:a16="http://schemas.microsoft.com/office/drawing/2014/main" val="454133665"/>
                    </a:ext>
                  </a:extLst>
                </a:gridCol>
                <a:gridCol w="914400">
                  <a:extLst>
                    <a:ext uri="{9D8B030D-6E8A-4147-A177-3AD203B41FA5}">
                      <a16:colId xmlns:a16="http://schemas.microsoft.com/office/drawing/2014/main" val="1577512746"/>
                    </a:ext>
                  </a:extLst>
                </a:gridCol>
                <a:gridCol w="2005781">
                  <a:extLst>
                    <a:ext uri="{9D8B030D-6E8A-4147-A177-3AD203B41FA5}">
                      <a16:colId xmlns:a16="http://schemas.microsoft.com/office/drawing/2014/main" val="1954851252"/>
                    </a:ext>
                  </a:extLst>
                </a:gridCol>
                <a:gridCol w="1474838">
                  <a:extLst>
                    <a:ext uri="{9D8B030D-6E8A-4147-A177-3AD203B41FA5}">
                      <a16:colId xmlns:a16="http://schemas.microsoft.com/office/drawing/2014/main" val="3609186580"/>
                    </a:ext>
                  </a:extLst>
                </a:gridCol>
                <a:gridCol w="1685510">
                  <a:extLst>
                    <a:ext uri="{9D8B030D-6E8A-4147-A177-3AD203B41FA5}">
                      <a16:colId xmlns:a16="http://schemas.microsoft.com/office/drawing/2014/main" val="2172326055"/>
                    </a:ext>
                  </a:extLst>
                </a:gridCol>
              </a:tblGrid>
              <a:tr h="141867">
                <a:tc>
                  <a:txBody>
                    <a:bodyPr/>
                    <a:lstStyle/>
                    <a:p>
                      <a:r>
                        <a:rPr lang="en-US" sz="1600" dirty="0"/>
                        <a:t>Data Set</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Task</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Precision</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Recall</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F1 Score</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80186804"/>
                  </a:ext>
                </a:extLst>
              </a:tr>
              <a:tr h="370840">
                <a:tc>
                  <a:txBody>
                    <a:bodyPr/>
                    <a:lstStyle/>
                    <a:p>
                      <a:r>
                        <a:rPr lang="en-US" sz="1600" dirty="0"/>
                        <a:t>Evaluation</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Bounding</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0.963</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0.869</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0.914</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18622774"/>
                  </a:ext>
                </a:extLst>
              </a:tr>
              <a:tr h="370840">
                <a:tc>
                  <a:txBody>
                    <a:bodyPr/>
                    <a:lstStyle/>
                    <a:p>
                      <a:r>
                        <a:rPr lang="en-US" sz="1600" dirty="0"/>
                        <a:t>Test</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Bounding</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0.958</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0.811</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0.878</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98879011"/>
                  </a:ext>
                </a:extLst>
              </a:tr>
              <a:tr h="370840">
                <a:tc>
                  <a:txBody>
                    <a:bodyPr/>
                    <a:lstStyle/>
                    <a:p>
                      <a:r>
                        <a:rPr lang="en-US" sz="1600" dirty="0"/>
                        <a:t>Evaluation</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Classification</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0.84</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0.833</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dirty="0"/>
                        <a:t>0.832</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702547"/>
                  </a:ext>
                </a:extLst>
              </a:tr>
              <a:tr h="370840">
                <a:tc>
                  <a:txBody>
                    <a:bodyPr/>
                    <a:lstStyle/>
                    <a:p>
                      <a:r>
                        <a:rPr lang="en-US" sz="1600" dirty="0"/>
                        <a:t>Test</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Classification</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0.822</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0.815</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0.814</a:t>
                      </a:r>
                      <a:endParaRPr lang="en-US" sz="16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9895845"/>
                  </a:ext>
                </a:extLst>
              </a:tr>
            </a:tbl>
          </a:graphicData>
        </a:graphic>
      </p:graphicFrame>
    </p:spTree>
    <p:extLst>
      <p:ext uri="{BB962C8B-B14F-4D97-AF65-F5344CB8AC3E}">
        <p14:creationId xmlns:p14="http://schemas.microsoft.com/office/powerpoint/2010/main" val="3969536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ilent presenter">
            <a:extLst>
              <a:ext uri="{FF2B5EF4-FFF2-40B4-BE49-F238E27FC236}">
                <a16:creationId xmlns:a16="http://schemas.microsoft.com/office/drawing/2014/main" id="{AB1C6E42-E74C-E7EC-8F7E-B3B9276C6DE4}"/>
              </a:ext>
            </a:extLst>
          </p:cNvPr>
          <p:cNvSpPr>
            <a:spLocks/>
          </p:cNvSpPr>
          <p:nvPr/>
        </p:nvSpPr>
        <p:spPr>
          <a:xfrm>
            <a:off x="22183513" y="0"/>
            <a:ext cx="8091700" cy="213836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
        <p:nvSpPr>
          <p:cNvPr id="11" name="silent presenter">
            <a:extLst>
              <a:ext uri="{FF2B5EF4-FFF2-40B4-BE49-F238E27FC236}">
                <a16:creationId xmlns:a16="http://schemas.microsoft.com/office/drawing/2014/main" id="{8E6FFAF5-EED8-3911-4170-5E5A4A15EF54}"/>
              </a:ext>
            </a:extLst>
          </p:cNvPr>
          <p:cNvSpPr>
            <a:spLocks/>
          </p:cNvSpPr>
          <p:nvPr/>
        </p:nvSpPr>
        <p:spPr>
          <a:xfrm>
            <a:off x="0" y="0"/>
            <a:ext cx="8091700" cy="213836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
          </a:p>
        </p:txBody>
      </p:sp>
    </p:spTree>
    <p:extLst>
      <p:ext uri="{BB962C8B-B14F-4D97-AF65-F5344CB8AC3E}">
        <p14:creationId xmlns:p14="http://schemas.microsoft.com/office/powerpoint/2010/main" val="4289879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8DC6FCD-811B-436E-9FEE-FC957486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784" y="2176909"/>
            <a:ext cx="30267644" cy="170298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a:lstStyle>
          <a:p>
            <a:pPr algn="ctr"/>
            <a:endParaRPr lang="en-US" sz="12120"/>
          </a:p>
        </p:txBody>
      </p:sp>
      <p:pic>
        <p:nvPicPr>
          <p:cNvPr id="9" name="Picture 8" descr="A picture containing text&#10;&#10;Description automatically generated">
            <a:extLst>
              <a:ext uri="{FF2B5EF4-FFF2-40B4-BE49-F238E27FC236}">
                <a16:creationId xmlns:a16="http://schemas.microsoft.com/office/drawing/2014/main" id="{C523CFC4-1B57-BB78-24E6-D6A943750AB1}"/>
              </a:ext>
            </a:extLst>
          </p:cNvPr>
          <p:cNvPicPr>
            <a:picLocks noChangeAspect="1"/>
          </p:cNvPicPr>
          <p:nvPr/>
        </p:nvPicPr>
        <p:blipFill rotWithShape="1">
          <a:blip r:embed="rId2">
            <a:extLst>
              <a:ext uri="{28A0092B-C50C-407E-A947-70E740481C1C}">
                <a14:useLocalDpi xmlns:a14="http://schemas.microsoft.com/office/drawing/2010/main" val="0"/>
              </a:ext>
            </a:extLst>
          </a:blip>
          <a:srcRect t="11585" r="-1" b="6059"/>
          <a:stretch/>
        </p:blipFill>
        <p:spPr>
          <a:xfrm>
            <a:off x="493510" y="2603317"/>
            <a:ext cx="14412772" cy="7865362"/>
          </a:xfrm>
          <a:prstGeom prst="rect">
            <a:avLst/>
          </a:prstGeom>
        </p:spPr>
      </p:pic>
      <p:pic>
        <p:nvPicPr>
          <p:cNvPr id="7" name="Picture 6" descr="A picture containing text, wooden, wood, painting&#10;&#10;Description automatically generated">
            <a:extLst>
              <a:ext uri="{FF2B5EF4-FFF2-40B4-BE49-F238E27FC236}">
                <a16:creationId xmlns:a16="http://schemas.microsoft.com/office/drawing/2014/main" id="{192935E7-874C-B5B5-09C5-EA550E4CB98B}"/>
              </a:ext>
            </a:extLst>
          </p:cNvPr>
          <p:cNvPicPr>
            <a:picLocks noChangeAspect="1"/>
          </p:cNvPicPr>
          <p:nvPr/>
        </p:nvPicPr>
        <p:blipFill rotWithShape="1">
          <a:blip r:embed="rId3">
            <a:extLst>
              <a:ext uri="{28A0092B-C50C-407E-A947-70E740481C1C}">
                <a14:useLocalDpi xmlns:a14="http://schemas.microsoft.com/office/drawing/2010/main" val="0"/>
              </a:ext>
            </a:extLst>
          </a:blip>
          <a:srcRect t="17557" r="3" b="3"/>
          <a:stretch/>
        </p:blipFill>
        <p:spPr>
          <a:xfrm>
            <a:off x="15384371" y="2603317"/>
            <a:ext cx="14397321" cy="7865362"/>
          </a:xfrm>
          <a:prstGeom prst="rect">
            <a:avLst/>
          </a:prstGeom>
        </p:spPr>
      </p:pic>
      <p:pic>
        <p:nvPicPr>
          <p:cNvPr id="5" name="Picture 4" descr="A green and red flag&#10;&#10;Description automatically generated with low confidence">
            <a:extLst>
              <a:ext uri="{FF2B5EF4-FFF2-40B4-BE49-F238E27FC236}">
                <a16:creationId xmlns:a16="http://schemas.microsoft.com/office/drawing/2014/main" id="{8B358928-FECF-CD42-1E75-BC6190E16AE0}"/>
              </a:ext>
            </a:extLst>
          </p:cNvPr>
          <p:cNvPicPr>
            <a:picLocks noChangeAspect="1"/>
          </p:cNvPicPr>
          <p:nvPr/>
        </p:nvPicPr>
        <p:blipFill rotWithShape="1">
          <a:blip r:embed="rId4">
            <a:extLst>
              <a:ext uri="{28A0092B-C50C-407E-A947-70E740481C1C}">
                <a14:useLocalDpi xmlns:a14="http://schemas.microsoft.com/office/drawing/2010/main" val="0"/>
              </a:ext>
            </a:extLst>
          </a:blip>
          <a:srcRect t="13320" r="-1" b="14140"/>
          <a:stretch/>
        </p:blipFill>
        <p:spPr>
          <a:xfrm>
            <a:off x="493510" y="10895082"/>
            <a:ext cx="14412772" cy="6928008"/>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92022B91-09F7-55E9-B6B9-456263ADB2A0}"/>
              </a:ext>
            </a:extLst>
          </p:cNvPr>
          <p:cNvPicPr>
            <a:picLocks noChangeAspect="1"/>
          </p:cNvPicPr>
          <p:nvPr/>
        </p:nvPicPr>
        <p:blipFill rotWithShape="1">
          <a:blip r:embed="rId5">
            <a:extLst>
              <a:ext uri="{28A0092B-C50C-407E-A947-70E740481C1C}">
                <a14:useLocalDpi xmlns:a14="http://schemas.microsoft.com/office/drawing/2010/main" val="0"/>
              </a:ext>
            </a:extLst>
          </a:blip>
          <a:srcRect t="12903" r="3" b="14481"/>
          <a:stretch/>
        </p:blipFill>
        <p:spPr>
          <a:xfrm>
            <a:off x="15384368" y="10895082"/>
            <a:ext cx="14397321" cy="6928008"/>
          </a:xfrm>
          <a:prstGeom prst="rect">
            <a:avLst/>
          </a:prstGeom>
        </p:spPr>
      </p:pic>
    </p:spTree>
    <p:extLst>
      <p:ext uri="{BB962C8B-B14F-4D97-AF65-F5344CB8AC3E}">
        <p14:creationId xmlns:p14="http://schemas.microsoft.com/office/powerpoint/2010/main" val="2075940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F7B9026-36AD-42E4-B172-8D68F3A33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784" y="2176909"/>
            <a:ext cx="30267644" cy="170298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a:lstStyle>
          <a:p>
            <a:pPr algn="ctr"/>
            <a:endParaRPr lang="en-US" sz="12120"/>
          </a:p>
        </p:txBody>
      </p:sp>
      <p:pic>
        <p:nvPicPr>
          <p:cNvPr id="5" name="Content Placeholder 4" descr="Map&#10;&#10;Description automatically generated">
            <a:extLst>
              <a:ext uri="{FF2B5EF4-FFF2-40B4-BE49-F238E27FC236}">
                <a16:creationId xmlns:a16="http://schemas.microsoft.com/office/drawing/2014/main" id="{C36929B5-C9AD-C607-CDC4-7EE9989CF34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3754" b="-3"/>
          <a:stretch/>
        </p:blipFill>
        <p:spPr>
          <a:xfrm>
            <a:off x="478086" y="2603316"/>
            <a:ext cx="9419455" cy="16176988"/>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ACF7C32B-DA4C-4389-2B00-7B5E826DBA4A}"/>
              </a:ext>
            </a:extLst>
          </p:cNvPr>
          <p:cNvPicPr>
            <a:picLocks noChangeAspect="1"/>
          </p:cNvPicPr>
          <p:nvPr/>
        </p:nvPicPr>
        <p:blipFill rotWithShape="1">
          <a:blip r:embed="rId3">
            <a:extLst>
              <a:ext uri="{28A0092B-C50C-407E-A947-70E740481C1C}">
                <a14:useLocalDpi xmlns:a14="http://schemas.microsoft.com/office/drawing/2010/main" val="0"/>
              </a:ext>
            </a:extLst>
          </a:blip>
          <a:srcRect t="5919" b="3339"/>
          <a:stretch/>
        </p:blipFill>
        <p:spPr>
          <a:xfrm>
            <a:off x="10391058" y="2603316"/>
            <a:ext cx="9493097" cy="16176988"/>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83925687-69CC-6BFA-6856-BA62D2FF1316}"/>
              </a:ext>
            </a:extLst>
          </p:cNvPr>
          <p:cNvPicPr>
            <a:picLocks noChangeAspect="1"/>
          </p:cNvPicPr>
          <p:nvPr/>
        </p:nvPicPr>
        <p:blipFill rotWithShape="1">
          <a:blip r:embed="rId4">
            <a:extLst>
              <a:ext uri="{28A0092B-C50C-407E-A947-70E740481C1C}">
                <a14:useLocalDpi xmlns:a14="http://schemas.microsoft.com/office/drawing/2010/main" val="0"/>
              </a:ext>
            </a:extLst>
          </a:blip>
          <a:srcRect r="1158" b="-3"/>
          <a:stretch/>
        </p:blipFill>
        <p:spPr>
          <a:xfrm>
            <a:off x="20332548" y="2603316"/>
            <a:ext cx="9433706" cy="16176988"/>
          </a:xfrm>
          <a:prstGeom prst="rect">
            <a:avLst/>
          </a:prstGeom>
        </p:spPr>
      </p:pic>
    </p:spTree>
    <p:extLst>
      <p:ext uri="{BB962C8B-B14F-4D97-AF65-F5344CB8AC3E}">
        <p14:creationId xmlns:p14="http://schemas.microsoft.com/office/powerpoint/2010/main" val="3402590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text, child&#10;&#10;Description automatically generated">
            <a:extLst>
              <a:ext uri="{FF2B5EF4-FFF2-40B4-BE49-F238E27FC236}">
                <a16:creationId xmlns:a16="http://schemas.microsoft.com/office/drawing/2014/main" id="{9F62FC39-67C0-CDB6-FB9A-CF3271CD11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5942" y="3774768"/>
            <a:ext cx="6744116" cy="13834089"/>
          </a:xfrm>
          <a:prstGeom prst="rect">
            <a:avLst/>
          </a:prstGeom>
        </p:spPr>
      </p:pic>
      <p:pic>
        <p:nvPicPr>
          <p:cNvPr id="5" name="Picture 4" descr="A picture containing text&#10;&#10;Description automatically generated">
            <a:extLst>
              <a:ext uri="{FF2B5EF4-FFF2-40B4-BE49-F238E27FC236}">
                <a16:creationId xmlns:a16="http://schemas.microsoft.com/office/drawing/2014/main" id="{D0D7E220-895E-F91E-45A1-44BA96DAA2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7068" y="4712983"/>
            <a:ext cx="13140284" cy="11957659"/>
          </a:xfrm>
          <a:prstGeom prst="rect">
            <a:avLst/>
          </a:prstGeom>
        </p:spPr>
      </p:pic>
    </p:spTree>
    <p:extLst>
      <p:ext uri="{BB962C8B-B14F-4D97-AF65-F5344CB8AC3E}">
        <p14:creationId xmlns:p14="http://schemas.microsoft.com/office/powerpoint/2010/main" val="567505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72041656-C5DA-C11A-30F3-99CC2CF4E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516" y="7316052"/>
            <a:ext cx="16547837" cy="6751521"/>
          </a:xfrm>
          <a:prstGeom prst="rect">
            <a:avLst/>
          </a:prstGeom>
        </p:spPr>
      </p:pic>
    </p:spTree>
    <p:extLst>
      <p:ext uri="{BB962C8B-B14F-4D97-AF65-F5344CB8AC3E}">
        <p14:creationId xmlns:p14="http://schemas.microsoft.com/office/powerpoint/2010/main" val="3064760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23385BF2C3CB74A9BB4310754162BA3" ma:contentTypeVersion="12" ma:contentTypeDescription="Create a new document." ma:contentTypeScope="" ma:versionID="7cc8742589f84808b2e94f07aec75f86">
  <xsd:schema xmlns:xsd="http://www.w3.org/2001/XMLSchema" xmlns:xs="http://www.w3.org/2001/XMLSchema" xmlns:p="http://schemas.microsoft.com/office/2006/metadata/properties" xmlns:ns2="975fc46e-068f-4d79-ae87-2e44d707f05b" xmlns:ns3="55420a93-e49b-48dd-9e27-ec2f5d1d0ca1" targetNamespace="http://schemas.microsoft.com/office/2006/metadata/properties" ma:root="true" ma:fieldsID="117e0223ea913db758bf41fe669793ed" ns2:_="" ns3:_="">
    <xsd:import namespace="975fc46e-068f-4d79-ae87-2e44d707f05b"/>
    <xsd:import namespace="55420a93-e49b-48dd-9e27-ec2f5d1d0ca1"/>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5fc46e-068f-4d79-ae87-2e44d707f05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d0da81f9-6af2-4f4e-af6b-6c9f66f5c411" ma:termSetId="09814cd3-568e-fe90-9814-8d621ff8fb84" ma:anchorId="fba54fb3-c3e1-fe81-a776-ca4b69148c4d" ma:open="true" ma:isKeyword="false">
      <xsd:complexType>
        <xsd:sequence>
          <xsd:element ref="pc:Terms" minOccurs="0" maxOccurs="1"/>
        </xsd:sequence>
      </xsd:complex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5420a93-e49b-48dd-9e27-ec2f5d1d0ca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ec5ca4ba-d5a3-4ba9-b292-f04f970c3f02}" ma:internalName="TaxCatchAll" ma:showField="CatchAllData" ma:web="55420a93-e49b-48dd-9e27-ec2f5d1d0ca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75fc46e-068f-4d79-ae87-2e44d707f05b">
      <Terms xmlns="http://schemas.microsoft.com/office/infopath/2007/PartnerControls"/>
    </lcf76f155ced4ddcb4097134ff3c332f>
    <TaxCatchAll xmlns="55420a93-e49b-48dd-9e27-ec2f5d1d0ca1" xsi:nil="true"/>
  </documentManagement>
</p:properties>
</file>

<file path=customXml/itemProps1.xml><?xml version="1.0" encoding="utf-8"?>
<ds:datastoreItem xmlns:ds="http://schemas.openxmlformats.org/officeDocument/2006/customXml" ds:itemID="{8C4F3890-63B2-4055-9497-BE729B933C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5fc46e-068f-4d79-ae87-2e44d707f05b"/>
    <ds:schemaRef ds:uri="55420a93-e49b-48dd-9e27-ec2f5d1d0ca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FDDB07D-A40B-4803-AB3E-8ACE7931AF63}">
  <ds:schemaRefs>
    <ds:schemaRef ds:uri="http://schemas.microsoft.com/sharepoint/v3/contenttype/forms"/>
  </ds:schemaRefs>
</ds:datastoreItem>
</file>

<file path=customXml/itemProps3.xml><?xml version="1.0" encoding="utf-8"?>
<ds:datastoreItem xmlns:ds="http://schemas.openxmlformats.org/officeDocument/2006/customXml" ds:itemID="{EBDDC537-9DB0-444C-B0EF-685E63E8902F}">
  <ds:schemaRefs>
    <ds:schemaRef ds:uri="http://schemas.microsoft.com/office/infopath/2007/PartnerControls"/>
    <ds:schemaRef ds:uri="http://schemas.microsoft.com/office/2006/metadata/properties"/>
    <ds:schemaRef ds:uri="http://purl.org/dc/elements/1.1/"/>
    <ds:schemaRef ds:uri="http://schemas.openxmlformats.org/package/2006/metadata/core-properties"/>
    <ds:schemaRef ds:uri="975fc46e-068f-4d79-ae87-2e44d707f05b"/>
    <ds:schemaRef ds:uri="http://purl.org/dc/dcmitype/"/>
    <ds:schemaRef ds:uri="http://schemas.microsoft.com/office/2006/documentManagement/types"/>
    <ds:schemaRef ds:uri="http://purl.org/dc/terms/"/>
    <ds:schemaRef ds:uri="55420a93-e49b-48dd-9e27-ec2f5d1d0ca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459</TotalTime>
  <Words>694</Words>
  <Application>Microsoft Office PowerPoint</Application>
  <PresentationFormat>Custom</PresentationFormat>
  <Paragraphs>92</Paragraphs>
  <Slides>10</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Book Antiqua</vt:lpstr>
      <vt:lpstr>Calibri</vt:lpstr>
      <vt:lpstr>Calibri Light</vt:lpstr>
      <vt:lpstr>Lato</vt:lpstr>
      <vt:lpstr>Palatino Linotype</vt:lpstr>
      <vt:lpstr>Office Theme</vt:lpstr>
      <vt:lpstr>Office Theme</vt:lpstr>
      <vt:lpstr>Automatic Transcribing of Damaged Papyrus with &gt;80% Accuracy</vt:lpstr>
      <vt:lpstr>Main finding goes here, translated into plain English. Emphasize the important words.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Kirsty Ross</dc:creator>
  <cp:lastModifiedBy>Carson Brown</cp:lastModifiedBy>
  <cp:revision>19</cp:revision>
  <dcterms:created xsi:type="dcterms:W3CDTF">2023-02-27T11:37:23Z</dcterms:created>
  <dcterms:modified xsi:type="dcterms:W3CDTF">2023-03-19T14:59:07Z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0x010100E23385BF2C3CB74A9BB4310754162BA3</vt:lpwstr>
  </property>
</Properties>
</file>

<file path=docProps/thumbnail.jpeg>
</file>